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ink/ink2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ink/ink4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ink/ink5.xml" ContentType="application/inkml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6.xml" ContentType="application/vnd.openxmlformats-officedocument.presentationml.notesSlide+xml"/>
  <Override PartName="/ppt/ink/ink6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9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ink/ink7.xml" ContentType="application/inkml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1.xml" ContentType="application/vnd.openxmlformats-officedocument.presentationml.notesSlide+xml"/>
  <Override PartName="/ppt/ink/ink8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ink/ink9.xml" ContentType="application/inkml+xml"/>
  <Override PartName="/ppt/notesSlides/notesSlide23.xml" ContentType="application/vnd.openxmlformats-officedocument.presentationml.notesSlide+xml"/>
  <Override PartName="/ppt/ink/ink10.xml" ContentType="application/inkml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ink/ink11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ink/ink12.xml" ContentType="application/inkml+xml"/>
  <Override PartName="/ppt/ink/ink13.xml" ContentType="application/inkml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ink/ink14.xml" ContentType="application/inkml+xml"/>
  <Override PartName="/ppt/notesSlides/notesSlide2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15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1.xml" ContentType="application/vnd.openxmlformats-officedocument.presentationml.notesSlide+xml"/>
  <Override PartName="/ppt/ink/ink16.xml" ContentType="application/inkml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2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7.xml" ContentType="application/inkml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35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65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28" r:id="rId14"/>
    <p:sldId id="366" r:id="rId15"/>
    <p:sldId id="330" r:id="rId16"/>
    <p:sldId id="331" r:id="rId17"/>
    <p:sldId id="332" r:id="rId18"/>
    <p:sldId id="377" r:id="rId19"/>
    <p:sldId id="333" r:id="rId20"/>
    <p:sldId id="334" r:id="rId21"/>
    <p:sldId id="335" r:id="rId22"/>
    <p:sldId id="336" r:id="rId23"/>
    <p:sldId id="337" r:id="rId24"/>
    <p:sldId id="378" r:id="rId25"/>
    <p:sldId id="380" r:id="rId26"/>
    <p:sldId id="381" r:id="rId27"/>
    <p:sldId id="383" r:id="rId28"/>
    <p:sldId id="384" r:id="rId29"/>
    <p:sldId id="385" r:id="rId30"/>
    <p:sldId id="376" r:id="rId31"/>
    <p:sldId id="379" r:id="rId32"/>
    <p:sldId id="338" r:id="rId33"/>
    <p:sldId id="339" r:id="rId34"/>
    <p:sldId id="362" r:id="rId35"/>
    <p:sldId id="382" r:id="rId36"/>
    <p:sldId id="386" r:id="rId37"/>
    <p:sldId id="387" r:id="rId38"/>
    <p:sldId id="388" r:id="rId39"/>
    <p:sldId id="390" r:id="rId40"/>
    <p:sldId id="389" r:id="rId41"/>
    <p:sldId id="392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60" r:id="rId52"/>
    <p:sldId id="391" r:id="rId53"/>
    <p:sldId id="349" r:id="rId54"/>
    <p:sldId id="350" r:id="rId55"/>
    <p:sldId id="351" r:id="rId56"/>
    <p:sldId id="352" r:id="rId57"/>
    <p:sldId id="365" r:id="rId58"/>
    <p:sldId id="353" r:id="rId59"/>
    <p:sldId id="354" r:id="rId60"/>
    <p:sldId id="355" r:id="rId61"/>
    <p:sldId id="356" r:id="rId62"/>
    <p:sldId id="357" r:id="rId63"/>
    <p:sldId id="358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58970" autoAdjust="0"/>
  </p:normalViewPr>
  <p:slideViewPr>
    <p:cSldViewPr>
      <p:cViewPr varScale="1">
        <p:scale>
          <a:sx n="111" d="100"/>
          <a:sy n="111" d="100"/>
        </p:scale>
        <p:origin x="77" y="230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220472"/>
        <c:axId val="205220080"/>
      </c:scatterChart>
      <c:valAx>
        <c:axId val="20522047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05220080"/>
        <c:crosses val="autoZero"/>
        <c:crossBetween val="midCat"/>
      </c:valAx>
      <c:valAx>
        <c:axId val="205220080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0522047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75760"/>
        <c:axId val="292476152"/>
      </c:scatterChart>
      <c:valAx>
        <c:axId val="29247576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92476152"/>
        <c:crosses val="autoZero"/>
        <c:crossBetween val="midCat"/>
      </c:valAx>
      <c:valAx>
        <c:axId val="29247615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9247576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78112"/>
        <c:axId val="292478504"/>
      </c:scatterChart>
      <c:valAx>
        <c:axId val="29247811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92478504"/>
        <c:crosses val="autoZero"/>
        <c:crossBetween val="midCat"/>
      </c:valAx>
      <c:valAx>
        <c:axId val="29247850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9247811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80072"/>
        <c:axId val="292480464"/>
      </c:scatterChart>
      <c:valAx>
        <c:axId val="292480072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292480464"/>
        <c:crosses val="autoZero"/>
        <c:crossBetween val="midCat"/>
      </c:valAx>
      <c:valAx>
        <c:axId val="29248046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92480072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81640"/>
        <c:axId val="292482032"/>
      </c:scatterChart>
      <c:valAx>
        <c:axId val="292481640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92482032"/>
        <c:crosses val="autoZero"/>
        <c:crossBetween val="midCat"/>
        <c:majorUnit val="100"/>
      </c:valAx>
      <c:valAx>
        <c:axId val="29248203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29248164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3774120"/>
        <c:axId val="353775688"/>
      </c:scatterChart>
      <c:valAx>
        <c:axId val="353774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353775688"/>
        <c:crosses val="autoZero"/>
        <c:crossBetween val="midCat"/>
      </c:valAx>
      <c:valAx>
        <c:axId val="35377568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3537741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3776472"/>
        <c:axId val="353776864"/>
      </c:scatterChart>
      <c:valAx>
        <c:axId val="353776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353776864"/>
        <c:crosses val="autoZero"/>
        <c:crossBetween val="midCat"/>
      </c:valAx>
      <c:valAx>
        <c:axId val="353776864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3537764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9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9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7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8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3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3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1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4">12386 5266 13965,'0'79'1505,"0"-40"-384,20 22 385,-20-2-674,20 1-415,0-21-225,-1 21-128,1-20-416,0-1-417,0-19-800,-20 1-1795,20-1-9544</inkml:trace>
  <inkml:trace contextRef="#ctx0" brushRef="#br0" timeOffset="19932.14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4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4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1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4">18699 5345 15630,'0'20'609,"-20"20"-481,1 0 961,-1-1-64,0 1-384,-21 20-513,21-1-160,2-18-449,-3-2-159,21 0-866,0-18-704,0-1-1986</inkml:trace>
  <inkml:trace contextRef="#ctx0" brushRef="#br0" timeOffset="23249.3298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4">19790 5504 19058,'0'0'320,"0"0"-128,0 0 64,20 0-256,21 0 0,17 0-32,22 0-576,-20 0-738,19-20-287,-20 20-898,1 0-1985</inkml:trace>
  <inkml:trace contextRef="#ctx0" brushRef="#br0" timeOffset="23762.3589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5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7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3">3532 8028 11915,'20'0'7719,"-20"0"-7655,0 0 609,0 0 1345,0 0-1346,-20 0-672,20 0-1537,0 19-3364</inkml:trace>
  <inkml:trace contextRef="#ctx0" brushRef="#br0" timeOffset="36128.0663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6">5457 7451 16783,'-18'-20'1153,"-3"20"-1281,1 40 224,0-1-160,-20 2 353,21 37 255,-1 3-288,20-2-31,0 0-289,20 1 96,19-20-32,1-1-513,1-19 129,-3 0-129,3-20-223,-3-20-898,3 0-2626,-1-20-5926</inkml:trace>
  <inkml:trace contextRef="#ctx0" brushRef="#br0" timeOffset="36878.1092">5597 7868 9480,'-20'0'3332,"20"0"-3044,0 20 1057,20 0 0,0 0-63,19 20-321,-19-21-865,40 2-289,-21-1-864,1-1-768,-1-19-962,1 0-3010</inkml:trace>
  <inkml:trace contextRef="#ctx0" brushRef="#br0" timeOffset="37023.1176">5835 7888 4548,'-60'20'8552,"40"20"-7847,-19-1-97,19 2-31,-20 18 63,21-19-544,-1 0-960,20 0-1154,20-40-1858</inkml:trace>
  <inkml:trace contextRef="#ctx0" brushRef="#br0" timeOffset="37297.1328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2">6609 7928 11082,'0'20'3876,"0"-20"-3716,20 0 1249,0 0 353,-1 0-257,21 0-736,-20 0-481,19 0-256,2 0-352,-1 0-801,-22 0-1377,-18 0-3332</inkml:trace>
  <inkml:trace contextRef="#ctx0" brushRef="#br0" timeOffset="39526.2602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2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4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3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2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6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08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08">17310 7849 14541,'-21'-20'2627,"21"20"-1859,0 0 546,0 0-289,21 0-160,17 0-321,3 0-448,-1 0-128,-1 0-480,1 0-738,-1 0-1248,1 0-3075</inkml:trace>
  <inkml:trace contextRef="#ctx0" brushRef="#br0" timeOffset="46175.6409">17508 7690 16207,'-40'40'576,"20"-1"-95,1 1 736,19 19 128,0 1-672,0-20-641,19 20-673,21-21-864,0 1-673,-1-20-1025,1 0-5638</inkml:trace>
  <inkml:trace contextRef="#ctx0" brushRef="#br0" timeOffset="46543.6616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2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08">20426 7749 19442,'0'20'544,"0"-20"-191,20 0 351,20 0-447,-1 0-161,1 0-256,-1 0-993,1 0-961,1 0-1730,-3 0-9609</inkml:trace>
  <inkml:trace contextRef="#ctx0" brushRef="#br0" timeOffset="48858.794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7">22947 7948 15598,'-19'80'1922,"-1"-41"-1249,0 21 1889,0-20-512,-1 19-1473,21-19-641,-18 20-2050,-2-21-5382</inkml:trace>
  <inkml:trace contextRef="#ctx0" brushRef="#br0" timeOffset="54603.1229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1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2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3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2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4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099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7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6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18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8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4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5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6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9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4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1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1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3">14769 4808 480,'0'0'12812,"20"21"-12876,-20-21 1377,38 20 65,-17-1-321,19 1 32,-1 20-353,1-20-447,19 0-321,1-1 192,-21 1-833,1-20 257,-1 20-834,-19-20-1248,0 0-2050,1-20-4036</inkml:trace>
  <inkml:trace contextRef="#ctx0" brushRef="#br1" timeOffset="28299.6187">15186 4749 3459,'-21'19'8616,"1"2"-8648,0-2 929,0 2 672,1 18-256,-21 1-448,20 0-673,0-1-95,1 1-546,-1 0-95,20-20-898,0 0-1889,0-20-5509</inkml:trace>
  <inkml:trace contextRef="#ctx0" brushRef="#br1" timeOffset="28623.6372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48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6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09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1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1">4325 8047 12780,'0'0'1313,"0"20"-1313,-18 0 352,-2 0 1506,0 0-641,-21 20-608,2 0-257,-1 19 128,1-19 1,-1 19-225,-19-19-224,19 0 128,0-21-224,1 22-32,19-22-673,-1-19-512,21 20-1089,0-20-2338</inkml:trace>
  <inkml:trace contextRef="#ctx0" brushRef="#br1" timeOffset="56958.2579">5200 8107 11274,'0'0'6182,"0"0"-6022,20 20 257,-1-20 1056,1 0-480,20 20-288,-20-20-545,39 20-96,-19-20-96,-1 0-192,-19 19-673,21-19-513,-41 0-1056,20 0-2403</inkml:trace>
  <inkml:trace contextRef="#ctx0" brushRef="#br1" timeOffset="57079.2648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8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1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6">10282 8028 13741,'-40'0'1473,"1"0"-1441,19 19 352,-1 21 385,-19-20 192,1 20-160,-1-1-97,20 1-255,1-20-289,-1 20-192,0-20-641,20 0-2274,20-20-10313</inkml:trace>
  <inkml:trace contextRef="#ctx0" brushRef="#br1" timeOffset="61386.51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3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2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2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1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6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2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4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4">5775 10412 14125,'0'0'1409,"20"20"-1473,-20-20 1313,40 20 545,-21 0-577,21 19-864,-19-18-257,17-2-192,23 1-321,-22 1-704,1-2-1249,0-19-2178,-21 0-5350</inkml:trace>
  <inkml:trace contextRef="#ctx0" brushRef="#br1" timeOffset="70047.0064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6">7146 10393 14509,'-21'-21'1538,"1"21"-513,20-19 480,0 19 257,20 0-801,1 0-129,17 0-447,3 0-193,17 0-192,-17 19-160,-1-19-513,-1 0-1281,1 0-864,-20 21-3108</inkml:trace>
  <inkml:trace contextRef="#ctx0" brushRef="#br1" timeOffset="71213.0732">7324 10472 16879,'-20'60'1346,"20"-41"-1282,20 1 32,0 1 577,19-21 63,1 0-576,0 0-576,19 0-641,0 0-480,-19-21-1346,19 1-3107</inkml:trace>
  <inkml:trace contextRef="#ctx0" brushRef="#br1" timeOffset="71661.0987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6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8">12266 10492 7078,'20'19'10090,"-20"2"-9930,0-2 448,0 22 674,0-22-514,-20 21-287,20 0-289,0-1-288,0-19 0,0 0-417,20 0-191,-20-20-930,21 0-2882</inkml:trace>
  <inkml:trace contextRef="#ctx0" brushRef="#br1" timeOffset="74185.2427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1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3">13835 11486 8744,'-20'-80'3299,"20"40"-3139,0 20 256,0 20 641,0 20-64,0 20-32,20 19-288,-20 2-64,20 18-161,-20 0-288,21 1-128,-21-1-64,18 1-128,2-21-641,21-19-1313,-21-20-2114</inkml:trace>
  <inkml:trace contextRef="#ctx0" brushRef="#br1" timeOffset="77935.457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9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4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2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05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7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8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2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3">14530 3178 3747,'40'21'192,"-40"-21"-192,20 0-768,-1 0-1282</inkml:trace>
  <inkml:trace contextRef="#ctx0" brushRef="#br0" timeOffset="15051.861">14769 3259 2914,'20'19'5445,"-20"1"-5284,18-20 543,-18 20 225,20-20-673,1 20-704,-21-20-641,20 20 160,-20 0-961,20 0-2082</inkml:trace>
  <inkml:trace contextRef="#ctx0" brushRef="#br0" timeOffset="15187.8687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2">15423 3934 6694,'40'0'-128,"-40"0"32,0 0-1442</inkml:trace>
  <inkml:trace contextRef="#ctx0" brushRef="#br0" timeOffset="15563.8902">15641 4113 8584,'21'40'288,"-21"-21"-64,20 1-448,-20 0-2339</inkml:trace>
  <inkml:trace contextRef="#ctx0" brushRef="#br0" timeOffset="15708.8985">15840 4371 12267,'20'40'160,"-20"-20"-128,0 0 32,0 0-864,0-1-5991</inkml:trace>
  <inkml:trace contextRef="#ctx0" brushRef="#br1" timeOffset="29667.6969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6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4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3">4643 10810 6149,'-18'0'1378,"18"0"-834,0 0 481,0 0 641,0 0-385,0 0-737,18 0 129,-18 0 288,20 0-352,21 0-385,-21 0-192,-2 20-32,23-20-288,-21 0-673,0 0-1025,-1 0-2210</inkml:trace>
  <inkml:trace contextRef="#ctx0" brushRef="#br0" timeOffset="5903.3376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7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8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1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2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9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2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6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8">17210 7868 14765,'-20'-19'833,"20"-1"-705,0 20-288,0 0-737,20 0-1249,-20 0-2370</inkml:trace>
  <inkml:trace contextRef="#ctx0" brushRef="#br1" timeOffset="65541.7487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4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1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8">20802 7888 15630,'0'0'1442,"21"0"-1538,-21 20 480,0-20 577,20 40-577,-20-20-192,20 20-128,-20-1-64,0 1-480,20 0-577,-20 0-384,19-21-33,-19 2-223,20-2-1410,-20-19-6597</inkml:trace>
  <inkml:trace contextRef="#ctx0" brushRef="#br1" timeOffset="68413.9126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4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7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6">16893 9439 13516,'40'39'1378,"-22"-19"-738,3 20 129,-1 0-289,-20-1-351,20-18-97,-20-2-289,20 1-672,-1-20-1569,-19 0-4228</inkml:trace>
  <inkml:trace contextRef="#ctx0" brushRef="#br1" timeOffset="71935.1145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2">18739 9240 16239,'20'0'384,"-20"-20"-320,0 20 0,19 0-160,-19 20-352,0-20-1570,20 20-3267</inkml:trace>
  <inkml:trace contextRef="#ctx0" brushRef="#br1" timeOffset="73520.2052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7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6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7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4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1">16832 10810 6374,'81'20'7527,"-61"-1"-7143,-2-19-384,-18 20 192,21 20 64,-21-20-320,0 0-993,0 19-1409,0-18-2306</inkml:trace>
  <inkml:trace contextRef="#ctx0" brushRef="#br1" timeOffset="78706.5018">16933 10611 13004,'-20'-19'-1025,"20"19"-1570,0 0 353,20 0-2883</inkml:trace>
  <inkml:trace contextRef="#ctx0" brushRef="#br1" timeOffset="78966.5162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9">18739 10889 4676,'-20'40'10570,"20"-20"-10378,-20-20 225,20 0 95,0 0-704,20 0-1506,-20 20-3042</inkml:trace>
  <inkml:trace contextRef="#ctx0" brushRef="#br1" timeOffset="87554.0079">19830 10432 14573,'0'0'577,"0"20"-577,0 0 833,0 0 544,0 39-640,0 1-129,0-1 1,21 21-97,-21-20-159,0 19-257,0-19 0,0-21-32,0 1-224,0 1-193,0-41-159,20 19-513,-20-19-673,0-19-1921,0-2-9448</inkml:trace>
  <inkml:trace contextRef="#ctx0" brushRef="#br1" timeOffset="87822.0232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2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8">16435 2980 7879,'0'0'4228,"0"0"-3619,0 0 255,0 0 770,40 0-545,1 0-513,-2 0-319,21 0-129,-21 0-128,21 0 0,-21 20 32,1-20-192,-1 0-481,-19 20-928,0-20-1346,1 0-1858</inkml:trace>
  <inkml:trace contextRef="#ctx0" brushRef="#br0" timeOffset="5931.3393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2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5">20227 4291 10345,'61'61'-512,"-61"-42"-161,18 1-128,-18 20-2530,0-40-1696</inkml:trace>
  <inkml:trace contextRef="#ctx0" brushRef="#br0" timeOffset="7250.4147">20703 4789 18065,'61'40'160,"-41"-20"-160,19-1-769,-19 1-2338,0 0 0,-20 0-801</inkml:trace>
  <inkml:trace contextRef="#ctx0" brushRef="#br0" timeOffset="7402.4234">21161 5246 16207,'20'60'288,"0"-40"-160,-1-1-352,-19 20-1538,20-18-1120,-20-1-1282</inkml:trace>
  <inkml:trace contextRef="#ctx0" brushRef="#br0" timeOffset="7575.4332">21379 5783 13676,'39'59'3524,"-19"-40"-3268,0 22-160,0-22-1345,1 1-1378,-21 0-1440</inkml:trace>
  <inkml:trace contextRef="#ctx0" brushRef="#br0" timeOffset="7756.4436">21776 6458 18289,'20'59'64,"-1"-19"-96,1-20-256,0 0-737,0 1-64,0 17-1154,-20-17-3362</inkml:trace>
  <inkml:trace contextRef="#ctx0" brushRef="#br0" timeOffset="7907.4523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2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4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8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1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4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2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3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7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3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76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3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2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5">15662 6179 13260,'-21'0'448,"1"0"834,20 0 159,0 0-832,0 21-33,20-21-95,1 19-289,-1 1 32,18 1 0,3 18-128,-1-19 0,-1-1-160,-19 2-416,20-21-65,-21 20-512,1-20-800,0 19-962,0-19-2370</inkml:trace>
  <inkml:trace contextRef="#ctx0" brushRef="#br0" timeOffset="7546.4316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6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5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7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4">14550 10869 2370,'0'0'0,"0"0"-192,0 0-994</inkml:trace>
  <inkml:trace contextRef="#ctx0" brushRef="#br0" timeOffset="15552.8896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3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9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8">10897 5126 160</inkml:trace>
  <inkml:trace contextRef="#ctx0" brushRef="#br0" timeOffset="16027.9168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1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4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4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7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5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5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4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1">12525 7730 2530,'20'19'11178,"-1"1"-10505,1 20 1153,20-20-513,-1 19 225,1 1-481,-19 0-513,-1-1-384,-2 2-64,3-2 32,-21 21-160,-21-20-224,3 0-769,-23 19-1345,1-19-2883</inkml:trace>
  <inkml:trace contextRef="#ctx0" brushRef="#br1" timeOffset="29953.7133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9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6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2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5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69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4">19215 3120 9064,'0'19'513,"0"-19"1440,0 20-351,0-1-801,0 2-257,20-21-223,-20 20-225,0 0 0,20 0-128,-20-20-353,0 19-672,0-19-1345,19 20-1121</inkml:trace>
  <inkml:trace contextRef="#ctx0" brushRef="#br0" timeOffset="40244.3019">19354 2980 8616,'19'0'320,"1"0"1858,0 0 64,-20 20-608,21 0-193,-1 19-512,0 1-449,-2 0-384,-18-20 129,21 20-161,-21 0-641,-21-20-1152,3-1-2980</inkml:trace>
  <inkml:trace contextRef="#ctx0" brushRef="#br0" timeOffset="41277.3609">18243 3040 8327,'-40'39'641,"19"-19"-449,1 20 64,-19 20 481,19 0 897,0-1 63,0 21-608,20-21-96,0 20-416,40 1-321,-20-20-96,39-1-128,-18-19-288,18 0-481,20-20-1024,-19-1-1827</inkml:trace>
  <inkml:trace contextRef="#ctx0" brushRef="#br0" timeOffset="41983.4013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5">20009 2921 3010,'0'0'9033,"0"0"-8873,0 0 833,20 0 32,-20 0 128,40-20 32,-21 20-448,21 0-449,0 0-256,-1 0-32,1 0-352,-19 0-1346,-1 0-2786,-2-20-6310</inkml:trace>
  <inkml:trace contextRef="#ctx0" brushRef="#br0" timeOffset="42509.4312">20187 2901 12651,'0'39'257,"0"1"896,0-20-64,20 20-609,-20-1-255,20 2-258,0-2-1696,1-20-3876</inkml:trace>
  <inkml:trace contextRef="#ctx0" brushRef="#br0" timeOffset="43562.4911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5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6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4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4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3">19354 4291 8456,'0'0'128,"0"0"672,19 21 289,1-21-160,-20 19 449,20 2-642,1-2-319,-21 1 31,0 20 65,20-20-225,-20 0-160,0-20-96,0 19-352,0-19-994,-20 0-2177</inkml:trace>
  <inkml:trace contextRef="#ctx0" brushRef="#br0" timeOffset="54920.1413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6">19771 4153 4356,'0'0'6822,"0"0"-5733,19-21 737,-19 21 160,20 0-513,0 0-416,1 21-416,-1-21-449,-2 0-32,23 0-32,-21 0-128,0 0-576,-20 0-609,0 0-1538,0 0-3299</inkml:trace>
  <inkml:trace contextRef="#ctx0" brushRef="#br0" timeOffset="55389.1681">19889 4132 9929,'0'40'1377,"0"-20"129,0 20 63,0 0-95,20-21-578,-20 21-415,21-19-449,-1 18-1602,-20-19-5284</inkml:trace>
  <inkml:trace contextRef="#ctx0" brushRef="#br0" timeOffset="56392.225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8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6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6">18897 6618 6694,'20'0'1089,"-20"0"-128,0 19 416,0-19-961,20 19-383,-20-19-546,21 21-448,-21-21-64,0 19-1665</inkml:trace>
  <inkml:trace contextRef="#ctx0" brushRef="#br0" timeOffset="60301.4491">18976 6816 14157,'0'20'-8296</inkml:trace>
  <inkml:trace contextRef="#ctx0" brushRef="#br0" timeOffset="61167.4986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4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7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1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2">20327 7193 2626,'-39'-20'10282,"39"20"-8713,0-19-63,0 19-321,0 0-352,0 0-129,18 0-223,23 0-225,-21 0-256,19 0 0,-19 0-545,20 0-640,-20 0-705,-1 19-1505,1-19-1377</inkml:trace>
  <inkml:trace contextRef="#ctx0" brushRef="#br0" timeOffset="64245.6747">20466 7213 11370,'-20'40'2306,"0"-21"-1024,20 1 255,0 20-288,0 0-608,20-21-513,-20 21-160,20-20-993,-20 20-1762,20-21-5573</inkml:trace>
  <inkml:trace contextRef="#ctx0" brushRef="#br0" timeOffset="64766.7045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4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19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1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8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7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1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1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4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1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29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1">12942 10969 7591,'0'0'7655,"-20"0"-6022,20 0-576,20 0-32,0 0-320,-1 0-288,1 0-257,0 0-192,21 0-257,-3 19-383,-17-19-706,19 0-1152,-40 21-2082,18-21-2339</inkml:trace>
  <inkml:trace contextRef="#ctx0" brushRef="#br0" timeOffset="96124.4975">13041 11108 12716,'-40'60'2370,"20"-40"-1153,20-1-32,20-19-833,0 20 161,0-20-481,39 0-481,-18-20-2145,-3 1-4645</inkml:trace>
  <inkml:trace contextRef="#ctx0" brushRef="#br0" timeOffset="96810.5373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6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7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8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5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2">16417 10214 17552,'0'20'192,"0"-1"-32,0 1 769,0 20-64,0-20-416,0 19-321,0 1-481,0-20-319,0 20-577,0-1-2211,0-18-9096</inkml:trace>
  <inkml:trace contextRef="#ctx0" brushRef="#br0" timeOffset="109330.2533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2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3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2">16277 10830 11851,'0'19'448,"0"1"257,0 0 1441,0 0-737,0 0-576,0 0-609,20 0-96,-20-1-32,0 2-224,20-2-416,-20-19-769,0 20-1186,19-20-2978</inkml:trace>
  <inkml:trace contextRef="#ctx0" brushRef="#br0" timeOffset="111235.3623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1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4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1">15621 11863 14862,'0'20'1569,"20"-20"-992,-20 0 640,21 0-769,-21 19-576,20-19-481,-20 21-1505,0-21-2978</inkml:trace>
  <inkml:trace contextRef="#ctx0" brushRef="#br0" timeOffset="113153.472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5">15761 12578 14125,'0'0'352,"0"0"-2562,0 0-1121</inkml:trace>
  <inkml:trace contextRef="#ctx0" brushRef="#br0" timeOffset="114285.5367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5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5">16356 12717 11787,'0'0'1601,"-20"20"-800,20-20 1089,0 20-1090,0-20-479,0 19-65,0 22-128,0-21-96,20-1-32,-20 1-96,20-1-256,-20 2-545,20-21-1345,-20 0-2210,0 0-4869</inkml:trace>
  <inkml:trace contextRef="#ctx0" brushRef="#br0" timeOffset="116212.647">16435 12578 10698,'0'0'1313,"0"0"-96,0 0 801,20 20-769,-20 0-480,20 0-417,1-1 65,-1 21 31,-2-20-160,-18 20-96,21-1-95,-21 2-65,0-22-32,0 20-161,0-18-223,-21-1-321,3 0-832,-2 0-2563,-1-1-7559</inkml:trace>
  <inkml:trace contextRef="#ctx0" brushRef="#br0" timeOffset="117207.7039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8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8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9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7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3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4">20843 9299 14349,'-41'0'1377,"23"-20"-416,-2 20 192,20 0-224,20 0-320,-2 0-193,23 0-256,-1 0-64,19 0-63,0 0-290,-19 0-255,21 0-481,-43 0-1153,23 0-3011</inkml:trace>
  <inkml:trace contextRef="#ctx0" brushRef="#br0" timeOffset="137374.8573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09">21517 9498 3203,'-18'-20'640,"18"20"-4482</inkml:trace>
  <inkml:trace contextRef="#ctx0" brushRef="#br0" timeOffset="138528.9233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59">22133 9200 10281,'0'0'4356,"0"20"-4131,0 0 159,0 0 577,20-1-385,-20 1-415,20 0-161,-20 0-481,20 0-127,0 0-385,-20-1-1153,0-19-1890</inkml:trace>
  <inkml:trace contextRef="#ctx0" brushRef="#br0" timeOffset="139350.9704">22213 9041 14990,'0'20'1217,"0"-20"-1025,19 20 1281,1-1-95,0 2-578,20 18-415,-21 1-321,1 0-64,0-1-32,-20 1 0,21 0-192,-21-20-289,-21 19-159,1-18-289,0-2-225,-19 1-1600,19-20-3588</inkml:trace>
  <inkml:trace contextRef="#ctx0" brushRef="#br0" timeOffset="140367.0283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3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7">21895 12181 16143,'0'19'-2274,"0"-19"-3844</inkml:trace>
  <inkml:trace contextRef="#ctx0" brushRef="#br0" timeOffset="143424.2034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3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4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6">18877 12081 16399,'-39'40'1890,"39"-40"-1634,20 0-128,39 20 673,0-20-257,40 20-255,21-20-129,-1 20-192,21-1 192,-21-19-192,-1 20-96,-38-20-641,0 0-2242,-42 0-4164</inkml:trace>
  <inkml:trace contextRef="#ctx0" brushRef="#br0" timeOffset="155690.905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3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2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9">7066 13154 11274,'-40'40'577,"20"-20"-65,0 19 1698,0 2-480,1 18-1025,-21 1-481,20-20-192,-1 19-96,3-19-833,-2 0-1153,20-21-1409,20-19-2691</inkml:trace>
  <inkml:trace contextRef="#ctx0" brushRef="#br0" timeOffset="157306.9975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3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3">7939 13075 16079,'-20'20'929,"0"0"-769,1 19 224,-1 1 545,0 0-64,-20 20-481,20-1-320,-19 1-512,19-1-449,0-19-512,20 0-833,0-20-1634,0 0-5861</inkml:trace>
  <inkml:trace contextRef="#ctx0" brushRef="#br0" timeOffset="158742.0795">7998 12976 14509,'0'0'737,"0"0"-641,20 19 737,1 1 416,-1 0-384,0 40-353,-2-21-223,23 21-65,-21 19-288,0-19 448,-1 20-352,1-21 32,-20 21-256,0-40-192,0 19-161,-20-19-448,1-20-1793,-1-1-3781</inkml:trace>
  <inkml:trace contextRef="#ctx0" brushRef="#br0" timeOffset="158966.0924">8296 12976 15758,'-19'0'833,"19"0"-737,19 0 673,-19 0-481,20 19-192,20-19-416,-20 0-1249,19 0-1058,2-19-1441</inkml:trace>
  <inkml:trace contextRef="#ctx0" brushRef="#br0" timeOffset="159124.1013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3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8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3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8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6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6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9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4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9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4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5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6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">2420 5405 12139,'-20'0'705,"20"20"-865,-39 19 768,19 1 833,0 0 1,-19 19-738,-1 1-575,-19 0-65,19 0-321,19-21-671,1 0-1379,20-18-3939</inkml:trace>
  <inkml:trace contextRef="#ctx0" brushRef="#br0" timeOffset="45633.610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8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2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3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3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5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6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5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8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2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6">7463 5007 13004,'19'20'2402,"-19"-20"-2466,20 0 1313,0 0-32,0 0-96,1 0-544,-3 0-609,2 0-865,0 0-993,1 0-2690</inkml:trace>
  <inkml:trace contextRef="#ctx0" brushRef="#br0" timeOffset="56178.2132">7522 4908 11018,'0'40'1249,"0"-1"-160,0-19 545,20 20-673,-20-20-449,21 20-384,-3-21-128,-18 2-544,20-2-1122,0 1-3427</inkml:trace>
  <inkml:trace contextRef="#ctx0" brushRef="#br0" timeOffset="56398.2253">7840 4888 14637,'0'40'1826,"0"0"-1506,0-21 1218,0 21-129,0 0-640,20 19-353,-20-19-448,20 1-544,-20-2-2019,0-19-7398</inkml:trace>
  <inkml:trace contextRef="#ctx0" brushRef="#br0" timeOffset="61786.534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1">10936 5445 12716,'-19'39'384,"38"-39"641,1 20 288,21-20 64,-21 0-95,18 0-1058,3 0-865,-2 0-1633,-19 0-4676</inkml:trace>
  <inkml:trace contextRef="#ctx0" brushRef="#br0" timeOffset="63020.6046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1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01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7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6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4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6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8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4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1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2">15305 5226 14413,'0'0'673,"0"-19"736,19 19 0,1 0-544,20 0-64,-20 0-737,19 0-64,-19 0-480,0 0-866,-20 0-1280,20 0-2307</inkml:trace>
  <inkml:trace contextRef="#ctx0" brushRef="#br0" timeOffset="85074.866">15384 5087 11306,'0'20'545,"0"-1"288,0 2 1569,0-2-416,20 22-577,-20-22-929,0 21-383,19 0 31,-19-20-192,0 19-385,20-20-608,-20 2-1121,20-21-2723</inkml:trace>
  <inkml:trace contextRef="#ctx0" brushRef="#br0" timeOffset="85262.8768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5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3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5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8">8257 9260 16559,'20'19'1954,"-20"1"-1922,-20 20 673,20-20 31,0 19-415,0-19-257,0 20-481,20-20-383,-1 0-385,1-1-1250,0-19-3010</inkml:trace>
  <inkml:trace contextRef="#ctx0" brushRef="#br0" timeOffset="94753.4194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1">9666 9180 9769,'0'-20'1761,"0"20"-1120,21 0 864,-21 20 65,20 0-225,-2 0-832,-18 20-417,0-1-32,20-19-64,-20 20-192,0-1-705,21-19-1441,-1 1-4068</inkml:trace>
  <inkml:trace contextRef="#ctx0" brushRef="#br0" timeOffset="95926.4864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1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68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7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7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9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5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5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4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9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1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8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9">19136 7253 15182,'0'0'929,"20"0"-385,-1 0 1090,21 0-577,0 0-160,-1-20-321,1 20-320,-1 0-191,-19 0-290,0 20-1120,-20-20-1442,0 0-992,-20 0-3748</inkml:trace>
  <inkml:trace contextRef="#ctx0" brushRef="#br2" timeOffset="137389.8583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5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5">18620 8345 12299,'0'41'1153,"0"-2"-672,0 0 896,0 2 96,-21-2-640,21 1-609,0 20-160,0-20-256,0-1-641,0-19-576,0 0-1281,0 0-6343</inkml:trace>
  <inkml:trace contextRef="#ctx0" brushRef="#br2" timeOffset="141046.0674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4">19513 8544 14541,'-21'20'321,"3"0"-33,-2 0 1089,-21-1 97,21 21-674,0-19-575,1 18-225,-1-19-257,20 20-479,0-20-1026,0-20-833,20 19-3618</inkml:trace>
  <inkml:trace contextRef="#ctx0" brushRef="#br2" timeOffset="142223.1347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1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6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7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39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1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7">19533 10472 14862,'-20'0'1697,"40"0"-672,0 20 1185,0-1-416,19 2-673,1-2-705,19 1-287,1 1-162,-1-21 1,-18 19-192,-3-19-673,3 0-1345,-41 0-1601,20 0-5414</inkml:trace>
  <inkml:trace contextRef="#ctx0" brushRef="#br0" timeOffset="160242.1654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4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4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2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3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5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3">10620 6557 1153,'0'20'96,"0"-20"-673,0 0 33,0 0 672,0 0 1505,0-20-351,0 20-802,0 0-192,0 0-160,0 0 257,0 0-481,0 0-993,0 0-1250</inkml:trace>
  <inkml:trace contextRef="#ctx0" brushRef="#br0" timeOffset="52915.0266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9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8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59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7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7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5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1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5">7265 11823 10826,'0'0'1665,"0"0"-896,0 0 769,0 0-33,18 0-736,3 0-577,19-20-96,-1 20-96,1-20-64,0 20-320,-1-19-770,1-1-799,-1 20-802,-19-20-4964</inkml:trace>
  <inkml:trace contextRef="#ctx0" brushRef="#br1" timeOffset="109039.2367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4">7581 11148 2274,'0'-20'4260,"-18"20"-3235,-3 0 800,-19 0 33,1 0-320,-21 20-802,1-20-159,19 20-257,1-20-320,-1 0-64,19 0 32,1 0-256,20 0-1057,20 0-353,1-20-32,-1 0-2081</inkml:trace>
  <inkml:trace contextRef="#ctx0" brushRef="#br1" timeOffset="110993.3485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5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1">7204 10631 2402,'21'0'3427,"-1"0"-1537,0 0 128,-2-20-96,3 20-609,19 0-929,-20-19-288,19 19-32,-19 0 0,0 0-256,0-21-1345,-1 21-2980</inkml:trace>
  <inkml:trace contextRef="#ctx0" brushRef="#br1" timeOffset="112674.4447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3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4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1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8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9">7482 8703 2017,'0'-19'7175,"0"-2"-7207,20 2 32,-20 19 128,0-21-160,0 21-1825,-20 0-4902</inkml:trace>
  <inkml:trace contextRef="#ctx0" brushRef="#br1" timeOffset="117925.745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9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2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3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8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3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3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2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89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1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3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6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01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1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6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3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39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2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8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1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5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1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7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6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8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3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2">22730 6974 16047,'0'0'-1282,"-21"0"1058,1 0 481,-20 20 511,1 0-127,19 0-577,-20 0-32,20 0 0,20-20 64,0 19 256,0 21 33,20-19-1,20-2-64,-20 1 1,19 0-193,1-20-128,1 20-449,-23-20-832,2 0-2626</inkml:trace>
  <inkml:trace contextRef="#ctx0" brushRef="#br0" timeOffset="201785.5415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4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3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8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9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4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1">17131 4093 15822,'39'20'417,"-39"-1"320,20 2-161,-20-2-480,0 1 64,0 0-256,-20 20-512,20-20-674,0-1-864,20-19-1793,-20 21-4645</inkml:trace>
  <inkml:trace contextRef="#ctx0" brushRef="#br1" timeOffset="33423.9116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6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2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3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7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8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3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5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3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6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6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3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5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3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2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7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3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3">8952 11465 17456,'59'40'1409,"-59"0"-832,0 0 640,-19 0 0,-1-1-832,20 1-353,-20 20-769,20-21-736,0 1-1859,0-20-11498</inkml:trace>
  <inkml:trace contextRef="#ctx0" brushRef="#br2" timeOffset="158431.0617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4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09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09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3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4">11294 10472 10762,'20'-20'416,"-20"20"-608,0-20 320,21 20 929,-21 0 673,0 0-737,18 20-545,2 0-160,-20 19-160,20 1-64,1-20-320,-21 20-545,20-20-640,-2 0-609,-18-1-1121,21-19-4931</inkml:trace>
  <inkml:trace contextRef="#ctx0" brushRef="#br2" timeOffset="167750.5948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5">12327 10273 6726,'-20'40'6598,"20"-20"-6534,0 19-64,20-18 64,-20 38 128,20-19-95,-1 0-258,1-1-928,0 1-192,0-20-288,0 0-225,-1-1 417,1-19 31,-20 0-640</inkml:trace>
  <inkml:trace contextRef="#ctx0" brushRef="#br2" timeOffset="169316.6843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3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3">12843 10988 12716,'-20'21'1377,"20"-2"-608,-20 22 1761,20-2-576,0 21-321,0-21-736,0 21-769,20-21-160,0 1-448,-20-20-321,0 20-640,0-21-1314,0 2-5124</inkml:trace>
  <inkml:trace contextRef="#ctx0" brushRef="#br2" timeOffset="172495.8662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2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4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3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8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3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3">14173 12220 13933,'39'0'608,"-19"40"-95,20 19 704,-21 1 128,21-20-96,-19 20-672,17-21-289,-18 1-128,1 20 0,-1-1-127,0 1-66,0 20-159,-20-21-480,-20 1-1314,0-20-2274,0-1-7527</inkml:trace>
  <inkml:trace contextRef="#ctx0" brushRef="#br2" timeOffset="182930.463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1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2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3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5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4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7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39">14331 13492 9160,'21'20'4420,"-21"0"-3715,0 20 0,0-1 480,20 1-128,-20 20-897,0-21-576,0 21-705,18-21-97,-18 2 65,20-22 128,21 2-1281,-21-21-2434</inkml:trace>
  <inkml:trace contextRef="#ctx0" brushRef="#br2" timeOffset="189903.8619">14609 13691 13773,'0'20'320,"-19"-1"-320,19 1-128,0 20-897,0-20-2979</inkml:trace>
  <inkml:trace contextRef="#ctx0" brushRef="#br2" timeOffset="190054.8705">14689 13691 12107,'-40'-40'256,"40"40"-960,-20 0-129,20 0-1730,0 0-5540</inkml:trace>
  <inkml:trace contextRef="#ctx0" brushRef="#br2" timeOffset="190300.8841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9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29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3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8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3">20088 9478 15054,'-39'0'1473,"19"-20"-640,20 20-224,0 20 127,20 0 642,19 20-418,21 0-767,-1-1 191,22 21-256,-2-20-256,0 0-256,0-1 31,0-19-255,-19 0-706,-21 0-1344,2-20-2819</inkml:trace>
  <inkml:trace contextRef="#ctx0" brushRef="#br1" timeOffset="198510.3536">20703 9458 13356,'-39'0'1858,"19"0"-1538,-20 40 449,1 0 480,-1 20-128,-19-1-352,19 21-577,-19-21-160,19 21-320,19-21-129,21-19-447,0 0-1122,21-20-1570,-1-20-8647</inkml:trace>
  <inkml:trace contextRef="#ctx0" brushRef="#br1" timeOffset="198821.3719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3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3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39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3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3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1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5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1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9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9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3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8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08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2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6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6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7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01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5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2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0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6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5">12187 2385 14541,'-20'0'705,"40"19"-801,-20 21 768,20 19 289,-20 1-96,21 20 32,-1-2-609,-20-17-31,18 18-321,2-19-481,1-1-384,-1 1-352,0-41-801,-1 1-1441,21 0-1282</inkml:trace>
  <inkml:trace contextRef="#ctx0" brushRef="#br0" timeOffset="127285.2803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1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9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6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8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1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7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3">9508 4729 15150,'0'20'1249,"0"-20"-1025,19 0 769,21 0 256,0 0 129,-1 0-802,22 0-512,-23-20-128,3 20-672,-2-21-674,-19 2-1408,-20-1-4005</inkml:trace>
  <inkml:trace contextRef="#ctx0" brushRef="#br0" timeOffset="131714.5336">9626 4550 13869,'20'80'1089,"-20"-21"448,20-19-832,1 20-545,-1 0-64,-2-21-160,-18 1-673,20-20-704,1 0-769,-21-1-2338</inkml:trace>
  <inkml:trace contextRef="#ctx0" brushRef="#br0" timeOffset="132095.5553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3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7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9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4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8">4088 13830 11370,'20'40'3620,"-20"-20"-3652,0-1 736,0-19 930,0 21-1122,-20-2-576,0 1-512,0 0-866,0 0-992,-19 20-3684</inkml:trace>
  <inkml:trace contextRef="#ctx0" brushRef="#br3" timeOffset="202310.5715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7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6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7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3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3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2">10956 13849 12299,'0'0'96,"0"21"-448,-20-21 768,20 0 257,-19 20-193,-1-20-287,20 19 287,-20 2 449,0 18-577,0-19-320,1 0-224,-1 20-1313,20-20-3524</inkml:trace>
  <inkml:trace contextRef="#ctx0" brushRef="#br3" timeOffset="209776.9983">9468 13930 4516,'0'19'9545,"0"1"-9225,0-20 929,0 20 1154,0-20-1475,-20 20-703,20 0-161,0-20-64,-20 20-705,20 0-1473,-21-1-4837</inkml:trace>
  <inkml:trace contextRef="#ctx0" brushRef="#br3" timeOffset="217760.4552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3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3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4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5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8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3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76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48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4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9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5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5">16058 6756 11466</inkml:trace>
  <inkml:trace contextRef="#ctx0" brushRef="#br2" timeOffset="34863.994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3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2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6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39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5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3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5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9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4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6">14769 7908 4516</inkml:trace>
  <inkml:trace contextRef="#ctx0" brushRef="#br2" timeOffset="52911.0263">13876 7868 11434,'0'0'1954,"18"-19"-1025,2 19 128,0 0 0,21 0 32,18 0-128,40 0-352,0 0-161,0 0-256,21-20-32,-1 20-64,0 0-32,-1 0-64,-37 0 33,-2 0-386,-40 0-672,1 0-512,-40 20-1186,-20-20-1601</inkml:trace>
  <inkml:trace contextRef="#ctx0" brushRef="#br2" timeOffset="54807.1348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7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2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2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2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7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2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4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3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3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7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3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3">22272 6816 11434,'0'0'961,"0"20"-96,-20-1 576,20 1-31,0 0-642,0 0-479,20 0-97,-20 0-96,20-1 0,0 1 32,-1 0 128,1-20-31,0 0-161,1 0-353,-1 0-287,-2 0-994,-18 0-1056,0 0-1666</inkml:trace>
  <inkml:trace contextRef="#ctx0" brushRef="#br0" timeOffset="149036.5243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2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6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3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7">20764 8386 13644,'0'39'801,"-20"-19"-769,20-1 160,0 22 1346,0-22-385,0 1-993,20 0-128,-20 0 32,20-20 192,-20 20-127,18-20-1,3 0-256,-21 0-289,20 0-384,-20 0-768,20 0-1026,-20 0-1857,0 0-2723</inkml:trace>
  <inkml:trace contextRef="#ctx0" brushRef="#br0" timeOffset="154194.8193">20764 8604 7142,'0'0'417,"0"0"-449,0 0 1281,0 19 416,0-19-1312,0 0-417,0 0-129,0 0 129,0 0 128,0 0-64,0 0-64,-20 0-96,20 21-128,0-21 32,-21 0-161,21 0-351,0 0-1250,21 0-609,-21 0-1311</inkml:trace>
  <inkml:trace contextRef="#ctx0" brushRef="#br0" timeOffset="154323.8263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9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4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1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4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9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6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4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9">23244 6736 14029,'-18'-19'-481,"36"19"-1216,-18 0-481,20 19-6695</inkml:trace>
  <inkml:trace contextRef="#ctx0" brushRef="#br0" timeOffset="25721.4712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1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5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8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7">21657 3417 13132,'0'20'-481,"20"0"481,-20 20 257,20-1 543,-1 21 129,-19-1-512,20 21-225,-20-20-224,0-1-256,0 1-225,20-20-192,-20-20-448,20 0-1633,0-20-3364</inkml:trace>
  <inkml:trace contextRef="#ctx0" brushRef="#br0" timeOffset="35652.0392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3">22312 3696 6854,'19'39'8136,"1"-39"-7496,0 0 1763,21 20-642,-3-20-704,3-20-352,-2 20-673,1 0-961,-20-20-384,0 20-1986,-20-19-8392</inkml:trace>
  <inkml:trace contextRef="#ctx0" brushRef="#br0" timeOffset="36271.0746">22430 3477 12267,'20'40'1025,"1"-21"128,-21 22 449,20 18-577,-20-19-161,0 19-319,0 1-417,0-1-416,20-19-289,-20 20-640,19-40-1409,1 19-2884</inkml:trace>
  <inkml:trace contextRef="#ctx0" brushRef="#br0" timeOffset="36632.0948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3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9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5">15959 11526 6470,'-40'0'1986,"21"0"-673,-21 0 384,20 0-191,0 0-33,20 0-288,0 0-416,0 0-353,20 0 321,20 0-256,-1 0-353,42 0 0,-2 0-128,0 0-32,0 0 0,20 0 0,-18 0-64,-2 0-705,-41 0-2530,23 0-4549</inkml:trace>
  <inkml:trace contextRef="#ctx0" brushRef="#br0" timeOffset="53762.075">20088 11486 10570,'0'0'1473,"0"0"-1313,20 0 160,20 0 769,-1 0-320,21 0-673,-19 19-993,18-19-4035</inkml:trace>
  <inkml:trace contextRef="#ctx0" brushRef="#br1" timeOffset="58068.3213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4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59">8634 10969 12908,'0'0'1569,"0"0"-1024,0 0 832,0 0-672,20 0-737,-20 0-1314,0 0-1696,0 0-3108</inkml:trace>
  <inkml:trace contextRef="#ctx0" brushRef="#br0" timeOffset="77713.4444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1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1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9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2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4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6">7761 12539 13676,'0'19'193,"19"-19"575,-19 20 706,20-20-513,0 20-417,20 0-288,-1 0-192,-19-1-64,20 1-64,-1 0-224,2 0-288,-1-20-449,-22 20-609,3-20-1121,-1 0-2562</inkml:trace>
  <inkml:trace contextRef="#ctx0" brushRef="#br0" timeOffset="85893.9123">8097 12578 10057,'-38'0'1666,"18"0"-802,-1 20 802,1 20 0,2-1-481,-23 1-897,21 0-929,-19-1-1697,19 2-3812</inkml:trace>
  <inkml:trace contextRef="#ctx0" brushRef="#br0" timeOffset="87899.0275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1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4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3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9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4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3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9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9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1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4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5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6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7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6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41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7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oursera.org/course/ml" TargetMode="External"/><Relationship Id="rId7" Type="http://schemas.openxmlformats.org/officeDocument/2006/relationships/hyperlink" Target="https://github.com/sunzuolei/ml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unzuolei/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2.png"/><Relationship Id="rId5" Type="http://schemas.openxmlformats.org/officeDocument/2006/relationships/tags" Target="../tags/tag11.xml"/><Relationship Id="rId10" Type="http://schemas.openxmlformats.org/officeDocument/2006/relationships/image" Target="../media/image31.png"/><Relationship Id="rId4" Type="http://schemas.openxmlformats.org/officeDocument/2006/relationships/tags" Target="../tags/tag10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3.xml"/><Relationship Id="rId6" Type="http://schemas.openxmlformats.org/officeDocument/2006/relationships/image" Target="../media/image13.emf"/><Relationship Id="rId5" Type="http://schemas.openxmlformats.org/officeDocument/2006/relationships/customXml" Target="../ink/ink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tags" Target="../tags/tag18.xml"/><Relationship Id="rId7" Type="http://schemas.openxmlformats.org/officeDocument/2006/relationships/image" Target="../media/image3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40.png"/><Relationship Id="rId2" Type="http://schemas.openxmlformats.org/officeDocument/2006/relationships/tags" Target="../tags/tag20.xml"/><Relationship Id="rId16" Type="http://schemas.openxmlformats.org/officeDocument/2006/relationships/image" Target="../media/image44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9.png"/><Relationship Id="rId5" Type="http://schemas.openxmlformats.org/officeDocument/2006/relationships/tags" Target="../tags/tag23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tags" Target="../tags/tag22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49.png"/><Relationship Id="rId3" Type="http://schemas.openxmlformats.org/officeDocument/2006/relationships/tags" Target="../tags/tag28.xml"/><Relationship Id="rId21" Type="http://schemas.openxmlformats.org/officeDocument/2006/relationships/image" Target="../media/image46.png"/><Relationship Id="rId34" Type="http://schemas.openxmlformats.org/officeDocument/2006/relationships/image" Target="../media/image24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image" Target="../media/image45.png"/><Relationship Id="rId29" Type="http://schemas.openxmlformats.org/officeDocument/2006/relationships/image" Target="../media/image52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43.png"/><Relationship Id="rId28" Type="http://schemas.openxmlformats.org/officeDocument/2006/relationships/image" Target="../media/image51.png"/><Relationship Id="rId10" Type="http://schemas.openxmlformats.org/officeDocument/2006/relationships/tags" Target="../tags/tag35.xml"/><Relationship Id="rId19" Type="http://schemas.openxmlformats.org/officeDocument/2006/relationships/notesSlide" Target="../notesSlides/notesSlide9.xml"/><Relationship Id="rId31" Type="http://schemas.openxmlformats.org/officeDocument/2006/relationships/image" Target="../media/image5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42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9.png"/><Relationship Id="rId11" Type="http://schemas.openxmlformats.org/officeDocument/2006/relationships/image" Target="../media/image29.png"/><Relationship Id="rId5" Type="http://schemas.openxmlformats.org/officeDocument/2006/relationships/image" Target="../media/image58.png"/><Relationship Id="rId10" Type="http://schemas.microsoft.com/office/2007/relationships/hdphoto" Target="../media/hdphoto1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7.xml"/><Relationship Id="rId7" Type="http://schemas.openxmlformats.org/officeDocument/2006/relationships/image" Target="../media/image5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35.png"/><Relationship Id="rId4" Type="http://schemas.openxmlformats.org/officeDocument/2006/relationships/tags" Target="../tags/tag48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50.xml"/><Relationship Id="rId16" Type="http://schemas.openxmlformats.org/officeDocument/2006/relationships/image" Target="../media/image70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65.png"/><Relationship Id="rId5" Type="http://schemas.openxmlformats.org/officeDocument/2006/relationships/tags" Target="../tags/tag53.xm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tags" Target="../tags/tag52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58.xml"/><Relationship Id="rId7" Type="http://schemas.openxmlformats.org/officeDocument/2006/relationships/image" Target="../media/image72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4.xml"/><Relationship Id="rId3" Type="http://schemas.openxmlformats.org/officeDocument/2006/relationships/tags" Target="../tags/tag6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7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77.png"/><Relationship Id="rId5" Type="http://schemas.openxmlformats.org/officeDocument/2006/relationships/tags" Target="../tags/tag65.xml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tags" Target="../tags/tag64.xml"/><Relationship Id="rId9" Type="http://schemas.openxmlformats.org/officeDocument/2006/relationships/image" Target="../media/image59.png"/><Relationship Id="rId1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58.png"/><Relationship Id="rId18" Type="http://schemas.openxmlformats.org/officeDocument/2006/relationships/image" Target="../media/image81.png"/><Relationship Id="rId3" Type="http://schemas.openxmlformats.org/officeDocument/2006/relationships/tags" Target="../tags/tag68.xml"/><Relationship Id="rId21" Type="http://schemas.openxmlformats.org/officeDocument/2006/relationships/image" Target="../media/image65.emf"/><Relationship Id="rId7" Type="http://schemas.openxmlformats.org/officeDocument/2006/relationships/tags" Target="../tags/tag72.xml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80.png"/><Relationship Id="rId2" Type="http://schemas.openxmlformats.org/officeDocument/2006/relationships/tags" Target="../tags/tag67.xml"/><Relationship Id="rId16" Type="http://schemas.openxmlformats.org/officeDocument/2006/relationships/image" Target="../media/image77.png"/><Relationship Id="rId20" Type="http://schemas.openxmlformats.org/officeDocument/2006/relationships/customXml" Target="../ink/ink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70.xml"/><Relationship Id="rId15" Type="http://schemas.openxmlformats.org/officeDocument/2006/relationships/image" Target="../media/image76.png"/><Relationship Id="rId10" Type="http://schemas.openxmlformats.org/officeDocument/2006/relationships/tags" Target="../tags/tag75.xml"/><Relationship Id="rId19" Type="http://schemas.openxmlformats.org/officeDocument/2006/relationships/image" Target="../media/image78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89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8.png"/><Relationship Id="rId2" Type="http://schemas.openxmlformats.org/officeDocument/2006/relationships/tags" Target="../tags/tag78.xml"/><Relationship Id="rId16" Type="http://schemas.openxmlformats.org/officeDocument/2006/relationships/image" Target="../media/image54.emf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87.png"/><Relationship Id="rId5" Type="http://schemas.openxmlformats.org/officeDocument/2006/relationships/tags" Target="../tags/tag81.xml"/><Relationship Id="rId15" Type="http://schemas.openxmlformats.org/officeDocument/2006/relationships/customXml" Target="../ink/ink6.xml"/><Relationship Id="rId10" Type="http://schemas.openxmlformats.org/officeDocument/2006/relationships/image" Target="../media/image86.png"/><Relationship Id="rId4" Type="http://schemas.openxmlformats.org/officeDocument/2006/relationships/tags" Target="../tags/tag80.xml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43.png"/><Relationship Id="rId26" Type="http://schemas.openxmlformats.org/officeDocument/2006/relationships/image" Target="../media/image36.png"/><Relationship Id="rId3" Type="http://schemas.openxmlformats.org/officeDocument/2006/relationships/tags" Target="../tags/tag85.xml"/><Relationship Id="rId21" Type="http://schemas.openxmlformats.org/officeDocument/2006/relationships/image" Target="../media/image52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42.png"/><Relationship Id="rId25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image" Target="../media/image55.png"/><Relationship Id="rId5" Type="http://schemas.openxmlformats.org/officeDocument/2006/relationships/tags" Target="../tags/tag87.xml"/><Relationship Id="rId15" Type="http://schemas.openxmlformats.org/officeDocument/2006/relationships/notesSlide" Target="../notesSlides/notesSlide17.xml"/><Relationship Id="rId23" Type="http://schemas.openxmlformats.org/officeDocument/2006/relationships/image" Target="../media/image54.png"/><Relationship Id="rId28" Type="http://schemas.openxmlformats.org/officeDocument/2006/relationships/image" Target="../media/image35.png"/><Relationship Id="rId10" Type="http://schemas.openxmlformats.org/officeDocument/2006/relationships/tags" Target="../tags/tag92.xml"/><Relationship Id="rId19" Type="http://schemas.openxmlformats.org/officeDocument/2006/relationships/image" Target="../media/image50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3.png"/><Relationship Id="rId27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98.xml"/><Relationship Id="rId7" Type="http://schemas.openxmlformats.org/officeDocument/2006/relationships/image" Target="../media/image3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99.xml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02.xml"/><Relationship Id="rId7" Type="http://schemas.openxmlformats.org/officeDocument/2006/relationships/image" Target="../media/image92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103.xml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06.xml"/><Relationship Id="rId7" Type="http://schemas.openxmlformats.org/officeDocument/2006/relationships/image" Target="../media/image50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96.png"/><Relationship Id="rId5" Type="http://schemas.openxmlformats.org/officeDocument/2006/relationships/tags" Target="../tags/tag108.xml"/><Relationship Id="rId10" Type="http://schemas.openxmlformats.org/officeDocument/2006/relationships/image" Target="../media/image95.png"/><Relationship Id="rId4" Type="http://schemas.openxmlformats.org/officeDocument/2006/relationships/tags" Target="../tags/tag107.xml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0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14.xml"/><Relationship Id="rId7" Type="http://schemas.openxmlformats.org/officeDocument/2006/relationships/image" Target="../media/image10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chart" Target="../charts/chart5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20.xml"/><Relationship Id="rId10" Type="http://schemas.openxmlformats.org/officeDocument/2006/relationships/customXml" Target="../ink/ink7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8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78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02.png"/><Relationship Id="rId5" Type="http://schemas.openxmlformats.org/officeDocument/2006/relationships/tags" Target="../tags/tag119.xml"/><Relationship Id="rId10" Type="http://schemas.openxmlformats.org/officeDocument/2006/relationships/image" Target="../media/image105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64.em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9.xml"/><Relationship Id="rId5" Type="http://schemas.openxmlformats.org/officeDocument/2006/relationships/tags" Target="../tags/tag126.xml"/><Relationship Id="rId10" Type="http://schemas.openxmlformats.org/officeDocument/2006/relationships/image" Target="../media/image106.png"/><Relationship Id="rId4" Type="http://schemas.openxmlformats.org/officeDocument/2006/relationships/tags" Target="../tags/tag125.xml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0.emf"/><Relationship Id="rId4" Type="http://schemas.openxmlformats.org/officeDocument/2006/relationships/customXml" Target="../ink/ink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27.xml"/><Relationship Id="rId6" Type="http://schemas.openxmlformats.org/officeDocument/2006/relationships/customXml" Target="../ink/ink1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2.png"/><Relationship Id="rId18" Type="http://schemas.openxmlformats.org/officeDocument/2006/relationships/customXml" Target="../ink/ink12.xml"/><Relationship Id="rId3" Type="http://schemas.openxmlformats.org/officeDocument/2006/relationships/tags" Target="../tags/tag130.xml"/><Relationship Id="rId21" Type="http://schemas.openxmlformats.org/officeDocument/2006/relationships/image" Target="../media/image77.emf"/><Relationship Id="rId7" Type="http://schemas.openxmlformats.org/officeDocument/2006/relationships/tags" Target="../tags/tag134.xml"/><Relationship Id="rId12" Type="http://schemas.openxmlformats.org/officeDocument/2006/relationships/image" Target="../media/image111.png"/><Relationship Id="rId17" Type="http://schemas.openxmlformats.org/officeDocument/2006/relationships/chart" Target="../charts/chart6.xml"/><Relationship Id="rId2" Type="http://schemas.openxmlformats.org/officeDocument/2006/relationships/tags" Target="../tags/tag129.xml"/><Relationship Id="rId16" Type="http://schemas.openxmlformats.org/officeDocument/2006/relationships/image" Target="../media/image115.png"/><Relationship Id="rId20" Type="http://schemas.openxmlformats.org/officeDocument/2006/relationships/customXml" Target="../ink/ink1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10.png"/><Relationship Id="rId5" Type="http://schemas.openxmlformats.org/officeDocument/2006/relationships/tags" Target="../tags/tag132.xml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76.emf"/><Relationship Id="rId4" Type="http://schemas.openxmlformats.org/officeDocument/2006/relationships/tags" Target="../tags/tag131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139.xml"/><Relationship Id="rId7" Type="http://schemas.openxmlformats.org/officeDocument/2006/relationships/customXml" Target="../ink/ink15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8.png"/><Relationship Id="rId5" Type="http://schemas.openxmlformats.org/officeDocument/2006/relationships/image" Target="../media/image120.png"/><Relationship Id="rId4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41.xml"/><Relationship Id="rId16" Type="http://schemas.openxmlformats.org/officeDocument/2006/relationships/image" Target="../media/image125.png"/><Relationship Id="rId20" Type="http://schemas.openxmlformats.org/officeDocument/2006/relationships/image" Target="../media/image39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14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128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151.xml"/><Relationship Id="rId21" Type="http://schemas.openxmlformats.org/officeDocument/2006/relationships/image" Target="../media/image137.png"/><Relationship Id="rId7" Type="http://schemas.openxmlformats.org/officeDocument/2006/relationships/tags" Target="../tags/tag155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133.png"/><Relationship Id="rId2" Type="http://schemas.openxmlformats.org/officeDocument/2006/relationships/tags" Target="../tags/tag150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53.xml"/><Relationship Id="rId15" Type="http://schemas.openxmlformats.org/officeDocument/2006/relationships/image" Target="../media/image131.png"/><Relationship Id="rId10" Type="http://schemas.openxmlformats.org/officeDocument/2006/relationships/tags" Target="../tags/tag158.xml"/><Relationship Id="rId19" Type="http://schemas.openxmlformats.org/officeDocument/2006/relationships/image" Target="../media/image135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161.xml"/><Relationship Id="rId21" Type="http://schemas.openxmlformats.org/officeDocument/2006/relationships/image" Target="../media/image141.png"/><Relationship Id="rId7" Type="http://schemas.openxmlformats.org/officeDocument/2006/relationships/tags" Target="../tags/tag165.xml"/><Relationship Id="rId12" Type="http://schemas.openxmlformats.org/officeDocument/2006/relationships/notesSlide" Target="../notesSlides/notesSlide30.xml"/><Relationship Id="rId17" Type="http://schemas.openxmlformats.org/officeDocument/2006/relationships/image" Target="../media/image133.png"/><Relationship Id="rId2" Type="http://schemas.openxmlformats.org/officeDocument/2006/relationships/tags" Target="../tags/tag160.xml"/><Relationship Id="rId16" Type="http://schemas.openxmlformats.org/officeDocument/2006/relationships/image" Target="../media/image132.png"/><Relationship Id="rId20" Type="http://schemas.openxmlformats.org/officeDocument/2006/relationships/image" Target="../media/image140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63.xml"/><Relationship Id="rId15" Type="http://schemas.openxmlformats.org/officeDocument/2006/relationships/image" Target="../media/image131.png"/><Relationship Id="rId10" Type="http://schemas.openxmlformats.org/officeDocument/2006/relationships/tags" Target="../tags/tag168.xml"/><Relationship Id="rId19" Type="http://schemas.openxmlformats.org/officeDocument/2006/relationships/image" Target="../media/image139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30.png"/><Relationship Id="rId22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6.xml"/><Relationship Id="rId3" Type="http://schemas.openxmlformats.org/officeDocument/2006/relationships/tags" Target="../tags/tag171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47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46.png"/><Relationship Id="rId5" Type="http://schemas.openxmlformats.org/officeDocument/2006/relationships/tags" Target="../tags/tag173.xml"/><Relationship Id="rId10" Type="http://schemas.openxmlformats.org/officeDocument/2006/relationships/image" Target="../media/image145.png"/><Relationship Id="rId4" Type="http://schemas.openxmlformats.org/officeDocument/2006/relationships/tags" Target="../tags/tag172.xml"/><Relationship Id="rId9" Type="http://schemas.openxmlformats.org/officeDocument/2006/relationships/image" Target="../media/image144.png"/><Relationship Id="rId14" Type="http://schemas.openxmlformats.org/officeDocument/2006/relationships/image" Target="../media/image11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176.xml"/><Relationship Id="rId7" Type="http://schemas.openxmlformats.org/officeDocument/2006/relationships/image" Target="../media/image148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38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48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0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145.png"/><Relationship Id="rId5" Type="http://schemas.openxmlformats.org/officeDocument/2006/relationships/tags" Target="../tags/tag181.xml"/><Relationship Id="rId10" Type="http://schemas.openxmlformats.org/officeDocument/2006/relationships/image" Target="../media/image143.png"/><Relationship Id="rId4" Type="http://schemas.openxmlformats.org/officeDocument/2006/relationships/tags" Target="../tags/tag180.xml"/><Relationship Id="rId9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49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hart" Target="../charts/chart1.xml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17" Type="http://schemas.openxmlformats.org/officeDocument/2006/relationships/image" Target="../media/image21.png"/><Relationship Id="rId2" Type="http://schemas.openxmlformats.org/officeDocument/2006/relationships/tags" Target="../tags/tag3.xml"/><Relationship Id="rId16" Type="http://schemas.openxmlformats.org/officeDocument/2006/relationships/image" Target="../media/image20.png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188.xml"/><Relationship Id="rId7" Type="http://schemas.openxmlformats.org/officeDocument/2006/relationships/image" Target="../media/image150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49.png"/><Relationship Id="rId4" Type="http://schemas.openxmlformats.org/officeDocument/2006/relationships/tags" Target="../tags/tag189.xml"/><Relationship Id="rId9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chart" Target="../charts/chart3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Downloads\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17" y="210094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02280" y="742950"/>
            <a:ext cx="5976937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course notes are partly based on the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course presented by </a:t>
            </a:r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Andrew 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Stanford University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original can be found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www.coursera.org/course/ml</a:t>
            </a:r>
            <a:r>
              <a:rPr lang="en-US" sz="1600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https://coursera_assets.s3.amazonaws.com/about/overview/about_the_coursera_experi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24857"/>
            <a:ext cx="2895600" cy="14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90600" y="1796681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zh-CN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annotations or marks are copyrighted by their copyright owner</a:t>
            </a:r>
            <a:r>
              <a:rPr lang="en-US" altLang="zh-CN" sz="1600" i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2053" name="Picture 5" descr="http://upload.wikimedia.org/wikipedia/commons/thumb/b/b0/Copyright.svg/197px-Copyright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3" y="1800491"/>
            <a:ext cx="292417" cy="2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43950" y="2365313"/>
            <a:ext cx="3989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the codes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modified slides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9110" y="3448972"/>
            <a:ext cx="295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hlinkClick r:id="rId6"/>
              </a:rPr>
              <a:t>https</a:t>
            </a:r>
            <a:r>
              <a:rPr lang="en-US" altLang="zh-CN" sz="1600" dirty="0">
                <a:hlinkClick r:id="rId6"/>
              </a:rPr>
              <a:t>://</a:t>
            </a:r>
            <a:r>
              <a:rPr lang="en-US" altLang="zh-CN" sz="1600" dirty="0" smtClean="0">
                <a:hlinkClick r:id="rId6"/>
              </a:rPr>
              <a:t>github.com/sunzuolei/ml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2841069" y="30710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project homepage: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9900" y="4163299"/>
            <a:ext cx="4156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7"/>
              </a:rPr>
              <a:t>https</a:t>
            </a:r>
            <a:r>
              <a:rPr lang="en-US" altLang="zh-CN" sz="1600" dirty="0">
                <a:hlinkClick r:id="rId7"/>
              </a:rPr>
              <a:t>://</a:t>
            </a:r>
            <a:r>
              <a:rPr lang="en-US" altLang="zh-CN" sz="1600" dirty="0" smtClean="0">
                <a:hlinkClick r:id="rId7"/>
              </a:rPr>
              <a:t>github.com/sunzuolei/ml.git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2811832" y="3796108"/>
            <a:ext cx="20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" y="2381954"/>
            <a:ext cx="2614591" cy="26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03000"/>
              </p:ext>
            </p:extLst>
          </p:nvPr>
        </p:nvGraphicFramePr>
        <p:xfrm>
          <a:off x="762001" y="971550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35623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52750"/>
            <a:ext cx="1371752" cy="205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832" y="3562350"/>
            <a:ext cx="1447800" cy="141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3" y="3600521"/>
            <a:ext cx="1142857" cy="1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圆角矩形 3"/>
          <p:cNvSpPr/>
          <p:nvPr/>
        </p:nvSpPr>
        <p:spPr>
          <a:xfrm>
            <a:off x="6705600" y="666750"/>
            <a:ext cx="1371600" cy="2933771"/>
          </a:xfrm>
          <a:prstGeom prst="roundRect">
            <a:avLst>
              <a:gd name="adj" fmla="val 8413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85800" y="1962150"/>
            <a:ext cx="4800600" cy="304800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09800" y="1885950"/>
            <a:ext cx="304800" cy="457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/>
          <p:cNvSpPr/>
          <p:nvPr/>
        </p:nvSpPr>
        <p:spPr>
          <a:xfrm>
            <a:off x="561975" y="1365338"/>
            <a:ext cx="2714625" cy="1282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2569" y="1441078"/>
            <a:ext cx="2258632" cy="143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67400" y="1481532"/>
            <a:ext cx="3128649" cy="261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360" y="2876550"/>
            <a:ext cx="5691841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5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3134480" y="3574080"/>
            <a:ext cx="1437520" cy="7502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49" y="3714750"/>
            <a:ext cx="1653540" cy="46101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66800" y="2190750"/>
            <a:ext cx="7223201" cy="6513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/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prove this by programming!</a:t>
              </a:r>
              <a:endParaRPr lang="zh-CN" sz="3200" kern="1200" dirty="0"/>
            </a:p>
          </p:txBody>
        </p:sp>
      </p:grpSp>
      <p:sp>
        <p:nvSpPr>
          <p:cNvPr id="17" name="三十二角星 16"/>
          <p:cNvSpPr/>
          <p:nvPr/>
        </p:nvSpPr>
        <p:spPr>
          <a:xfrm>
            <a:off x="304800" y="2857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/>
              <a:t>P4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927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p:sp>
        <p:nvSpPr>
          <p:cNvPr id="18" name="圆角矩形 17"/>
          <p:cNvSpPr/>
          <p:nvPr/>
        </p:nvSpPr>
        <p:spPr>
          <a:xfrm>
            <a:off x="255746" y="2934850"/>
            <a:ext cx="8431053" cy="1999099"/>
          </a:xfrm>
          <a:prstGeom prst="roundRect">
            <a:avLst>
              <a:gd name="adj" fmla="val 9077"/>
            </a:avLst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829175" y="57150"/>
            <a:ext cx="4238625" cy="2504276"/>
          </a:xfrm>
          <a:prstGeom prst="roundRect">
            <a:avLst>
              <a:gd name="adj" fmla="val 478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247900" y="4157472"/>
            <a:ext cx="1646682" cy="7431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4876800" y="3389054"/>
            <a:ext cx="4029075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01995" y="2758226"/>
            <a:ext cx="3984306" cy="749352"/>
          </a:xfrm>
          <a:prstGeom prst="round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18874" y="1497691"/>
            <a:ext cx="3984306" cy="74935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4876799" y="2659057"/>
            <a:ext cx="4029075" cy="67560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640" y="22003"/>
            <a:ext cx="1365121" cy="136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06" y="4289425"/>
            <a:ext cx="1237298" cy="5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6" grpId="0" animBg="1"/>
      <p:bldP spid="26" grpId="0"/>
      <p:bldP spid="30" grpId="0"/>
      <p:bldP spid="36" grpId="0"/>
      <p:bldP spid="33" grpId="0" animBg="1"/>
      <p:bldP spid="35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66800" y="1657350"/>
            <a:ext cx="2895600" cy="838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57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38550"/>
            <a:ext cx="9144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Unsupervised learning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Regression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657350"/>
            <a:ext cx="28194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2495550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Continuous output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0" y="2485644"/>
            <a:ext cx="3810000" cy="774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00"/>
                </a:solidFill>
              </a:rPr>
              <a:t>Discrete output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1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71750"/>
            <a:ext cx="15240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" descr="http://careerenlightenment.com/wp-content/uploads/2012/03/Corporate-Ladd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60" y="1734349"/>
            <a:ext cx="2133600" cy="319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encrypted-tbn2.gstatic.com/images?q=tbn:ANd9GcQ-4uk8Gd9qVOO63dzXTjIGRnxkOEL-xaYTktMXfmxrqhPcQBzx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98264"/>
            <a:ext cx="1752600" cy="1713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7175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524000" y="1812315"/>
            <a:ext cx="6172200" cy="1752600"/>
          </a:xfrm>
          <a:prstGeom prst="roundRect">
            <a:avLst>
              <a:gd name="adj" fmla="val 1128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10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1964715"/>
            <a:ext cx="5655564" cy="832104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79" y="3003768"/>
            <a:ext cx="5870067" cy="35737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8131" y="3737574"/>
            <a:ext cx="701040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6" name="圆角矩形 1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PARTAL cost function ignoring theta0!</a:t>
              </a:r>
              <a:endParaRPr lang="zh-CN" sz="3200" kern="1200" dirty="0"/>
            </a:p>
          </p:txBody>
        </p:sp>
      </p:grpSp>
      <p:sp>
        <p:nvSpPr>
          <p:cNvPr id="15" name="三十二角星 14"/>
          <p:cNvSpPr/>
          <p:nvPr/>
        </p:nvSpPr>
        <p:spPr>
          <a:xfrm>
            <a:off x="6870714" y="151939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P5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52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5334000" cy="2667000"/>
          </a:xfrm>
          <a:prstGeom prst="roundRect">
            <a:avLst>
              <a:gd name="adj" fmla="val 3407"/>
            </a:avLst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5334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theta1 = theta1Seq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c      =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theta2 = theta2Seq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Theta  = [theta1; theta2];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h      = X * Theta;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(r, c)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= sum((h - y).^2 ) / (2 * m);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c  = c + 1;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r      = r + 1;</a:t>
            </a:r>
          </a:p>
          <a:p>
            <a:r>
              <a:rPr lang="en-US" altLang="zh-CN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"/>
          <p:cNvSpPr txBox="1"/>
          <p:nvPr/>
        </p:nvSpPr>
        <p:spPr>
          <a:xfrm>
            <a:off x="6339840" y="48006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Ugly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355080" y="1589604"/>
            <a:ext cx="2636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Expensive</a:t>
            </a:r>
            <a:endParaRPr lang="en-US" sz="4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90800" y="3486150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err="1" smtClean="0">
                  <a:solidFill>
                    <a:srgbClr val="FFFF00"/>
                  </a:solidFill>
                </a:rPr>
                <a:t>vectorization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P6</a:t>
            </a:r>
            <a:endParaRPr lang="zh-CN" altLang="en-US" sz="4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95502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1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285750"/>
            <a:ext cx="1744980" cy="137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0" y="667702"/>
            <a:ext cx="95631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85750"/>
            <a:ext cx="3432810" cy="3048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04800" y="133350"/>
            <a:ext cx="3200400" cy="161738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789640"/>
            <a:ext cx="3417570" cy="3048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7677150" y="14448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669530" y="642002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1930771"/>
            <a:ext cx="4592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repmat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(theta1Seq, [b, 1])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1364312"/>
            <a:ext cx="1998345" cy="1373505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7714904" y="1789454"/>
            <a:ext cx="96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1967647"/>
            <a:ext cx="585593" cy="26835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2170476"/>
            <a:ext cx="4522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theta1SeqTem =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reshape(theta1SeqTem,1,[])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8683" y="2522486"/>
            <a:ext cx="413602" cy="2831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7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29" grpId="0" animBg="1"/>
      <p:bldP spid="28" grpId="0" animBg="1"/>
      <p:bldP spid="10" grpId="0"/>
      <p:bldP spid="11" grpId="0"/>
      <p:bldP spid="13" grpId="0"/>
      <p:bldP spid="17" grpId="0"/>
      <p:bldP spid="19" grpId="0"/>
      <p:bldP spid="27" grpId="0"/>
      <p:bldP spid="30" grpId="0"/>
      <p:bldP spid="31" grpId="0"/>
      <p:bldP spid="32" grpId="0"/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3183950" y="4232188"/>
            <a:ext cx="1994791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06742" y="4232188"/>
            <a:ext cx="1930718" cy="32156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183951" y="2931262"/>
            <a:ext cx="2011935" cy="309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83882" y="2932332"/>
            <a:ext cx="1930718" cy="30961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2937146"/>
            <a:ext cx="4612005" cy="304800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5514022" y="282445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1052036" y="317939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3641754" y="317066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" y="35399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theta2SeqTem = repmat (theta2Seq, [1, a]);</a:t>
            </a: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" y="4248954"/>
            <a:ext cx="4572000" cy="304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267" y="3851387"/>
            <a:ext cx="420031" cy="287523"/>
          </a:xfrm>
          <a:prstGeom prst="rect">
            <a:avLst/>
          </a:prstGeom>
        </p:spPr>
      </p:pic>
      <p:sp>
        <p:nvSpPr>
          <p:cNvPr id="36" name="TextBox 1"/>
          <p:cNvSpPr txBox="1"/>
          <p:nvPr/>
        </p:nvSpPr>
        <p:spPr>
          <a:xfrm>
            <a:off x="5508943" y="4139744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1023937" y="4570520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679507" y="4580778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[theta1SeqTem; theta2SeqTem];</a:t>
            </a: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43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32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2095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[theta1SeqTem; theta2SeqTem];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6369"/>
            <a:ext cx="464058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7622" y="1381721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*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8540"/>
            <a:ext cx="5928360" cy="137350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>
            <a:off x="6571578" y="616369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09600" y="3121485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m*2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657600" y="2737867"/>
            <a:ext cx="109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781800" y="219335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2000" y="3684356"/>
            <a:ext cx="3191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ySeq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repmat (y, [1, a*b]);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5029200" y="351724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6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33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57200" y="209550"/>
            <a:ext cx="464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a])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029200" y="10182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b*a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644789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costSeqVec   = reshape(costSeqTem, [b, a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])’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067300" y="51732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8519" r="3334" b="4074"/>
          <a:stretch/>
        </p:blipFill>
        <p:spPr>
          <a:xfrm>
            <a:off x="2286000" y="1168696"/>
            <a:ext cx="4038600" cy="290582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52400" y="426151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costSeqTem </a:t>
            </a:r>
            <a:r>
              <a:rPr lang="es-ES" altLang="zh-CN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sum((hSeq - ySeq).^2) / (2 * m);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029200" y="41340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1*a*b</a:t>
            </a:r>
            <a:endParaRPr 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7432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486400" y="34861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2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6665"/>
          <a:stretch/>
        </p:blipFill>
        <p:spPr>
          <a:xfrm>
            <a:off x="4274537" y="971550"/>
            <a:ext cx="4869463" cy="4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6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81150"/>
            <a:ext cx="4267200" cy="3226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555" r="7777" b="7037"/>
          <a:stretch/>
        </p:blipFill>
        <p:spPr>
          <a:xfrm>
            <a:off x="4713333" y="1520190"/>
            <a:ext cx="4080146" cy="3253089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7200" y="4552950"/>
            <a:ext cx="266273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</p:cNvCxnSpPr>
          <p:nvPr/>
        </p:nvCxnSpPr>
        <p:spPr>
          <a:xfrm flipV="1">
            <a:off x="723473" y="4095750"/>
            <a:ext cx="3924727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三十二角星 10"/>
          <p:cNvSpPr/>
          <p:nvPr/>
        </p:nvSpPr>
        <p:spPr>
          <a:xfrm>
            <a:off x="5219273" y="2789053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5214" r="7583" b="7582"/>
          <a:stretch/>
        </p:blipFill>
        <p:spPr>
          <a:xfrm>
            <a:off x="5029200" y="1504949"/>
            <a:ext cx="4038600" cy="32030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5674" r="6383" b="6383"/>
          <a:stretch/>
        </p:blipFill>
        <p:spPr>
          <a:xfrm>
            <a:off x="152400" y="1504949"/>
            <a:ext cx="4283426" cy="32386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13" y="2571750"/>
            <a:ext cx="762000" cy="762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590800" y="252243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6" name="圆角矩形 5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kern="1200" dirty="0" smtClean="0">
                  <a:solidFill>
                    <a:srgbClr val="FFFF00"/>
                  </a:solidFill>
                </a:rPr>
                <a:t>feature normalization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8" name="三十二角星 7"/>
          <p:cNvSpPr/>
          <p:nvPr/>
        </p:nvSpPr>
        <p:spPr>
          <a:xfrm>
            <a:off x="228600" y="57149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P7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229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32992" y="90678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             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55" y="99196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3467" y="128778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30" y="134394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8" y="304038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2" y="185851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52600" y="253180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92" y="260686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79" y="2906467"/>
            <a:ext cx="1034796" cy="176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91" y="117354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192106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260686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6" y="3328571"/>
            <a:ext cx="190024" cy="21431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228600" y="879199"/>
            <a:ext cx="4343400" cy="2606951"/>
          </a:xfrm>
          <a:prstGeom prst="roundRect">
            <a:avLst>
              <a:gd name="adj" fmla="val 4777"/>
            </a:avLst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714679" y="879199"/>
            <a:ext cx="4124521" cy="2626001"/>
          </a:xfrm>
          <a:prstGeom prst="roundRect">
            <a:avLst>
              <a:gd name="adj" fmla="val 4777"/>
            </a:avLst>
          </a:prstGeom>
          <a:noFill/>
          <a:ln w="571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83294"/>
            <a:ext cx="1394460" cy="42291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2628898" y="3774107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44" name="圆角矩形 43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gradient descent for multi variables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46" name="三十二角星 45"/>
          <p:cNvSpPr/>
          <p:nvPr/>
        </p:nvSpPr>
        <p:spPr>
          <a:xfrm>
            <a:off x="266698" y="3579013"/>
            <a:ext cx="1809868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8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184514"/>
            <a:ext cx="3574095" cy="525857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94119"/>
            <a:ext cx="3581119" cy="2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for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 = 2 : </a:t>
            </a:r>
            <a:r>
              <a:rPr lang="en-US" altLang="zh-CN" sz="1400" dirty="0" err="1">
                <a:latin typeface="Courier New" panose="02070309020205020404" pitchFamily="49" charset="0"/>
              </a:rPr>
              <a:t>numIter</a:t>
            </a:r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=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...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                 alpha / m * (X' * (X *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i-1) - y));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  </a:t>
            </a:r>
            <a:r>
              <a:rPr lang="en-US" altLang="zh-CN" sz="1400" dirty="0" err="1">
                <a:latin typeface="Courier New" panose="02070309020205020404" pitchFamily="49" charset="0"/>
              </a:rPr>
              <a:t>jSeq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       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</a:t>
            </a:r>
            <a:r>
              <a:rPr lang="en-US" altLang="zh-CN" sz="1400" dirty="0" err="1">
                <a:latin typeface="Courier New" panose="02070309020205020404" pitchFamily="49" charset="0"/>
              </a:rPr>
              <a:t>thetaSeq</a:t>
            </a:r>
            <a:r>
              <a:rPr lang="en-US" altLang="zh-CN" sz="1400" dirty="0">
                <a:latin typeface="Courier New" panose="02070309020205020404" pitchFamily="49" charset="0"/>
              </a:rPr>
              <a:t>(:, </a:t>
            </a:r>
            <a:r>
              <a:rPr lang="en-US" altLang="zh-CN" sz="1400" dirty="0" err="1">
                <a:latin typeface="Courier New" panose="02070309020205020404" pitchFamily="49" charset="0"/>
              </a:rPr>
              <a:t>i</a:t>
            </a:r>
            <a:r>
              <a:rPr lang="en-US" altLang="zh-CN" sz="14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1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1" y="1927387"/>
            <a:ext cx="3686175" cy="62407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30414"/>
            <a:ext cx="3581119" cy="218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362200" y="275101"/>
            <a:ext cx="762000" cy="3935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24" y="1412114"/>
            <a:ext cx="2501265" cy="13735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7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251651" y="275101"/>
            <a:ext cx="1558349" cy="39355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" y="183404"/>
            <a:ext cx="3686175" cy="624078"/>
          </a:xfrm>
          <a:prstGeom prst="rect">
            <a:avLst/>
          </a:prstGeom>
        </p:spPr>
      </p:pic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57550"/>
            <a:ext cx="2335530" cy="137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8054"/>
            <a:ext cx="1009650" cy="912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1430860"/>
            <a:ext cx="3135630" cy="13735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62600" y="88847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 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5729" y="888478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X’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2" y="1561552"/>
            <a:ext cx="2162175" cy="91249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821023" y="89133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*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thetaSeq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(:, i-1)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00600" y="2038351"/>
            <a:ext cx="3429000" cy="6439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81000" y="285750"/>
            <a:ext cx="8458200" cy="1447800"/>
          </a:xfrm>
          <a:prstGeom prst="roundRect">
            <a:avLst>
              <a:gd name="adj" fmla="val 3407"/>
            </a:avLst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685800" y="438150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</a:rPr>
              <a:t>function J = </a:t>
            </a:r>
            <a:r>
              <a:rPr lang="en-US" altLang="zh-CN" sz="1400" dirty="0" err="1">
                <a:latin typeface="Courier New" panose="02070309020205020404" pitchFamily="49" charset="0"/>
              </a:rPr>
              <a:t>computeCostVect</a:t>
            </a:r>
            <a:r>
              <a:rPr lang="en-US" altLang="zh-CN" sz="1400" dirty="0">
                <a:latin typeface="Courier New" panose="02070309020205020404" pitchFamily="49" charset="0"/>
              </a:rPr>
              <a:t>(X, y, Theta)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% J = sum( (X * Theta - y).^2 )/ 2 * length(y);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</a:rPr>
              <a:t>J = (X * Theta - y)' * (X * Theta - y) / 2 * length(y);</a:t>
            </a:r>
          </a:p>
        </p:txBody>
      </p:sp>
      <p:pic>
        <p:nvPicPr>
          <p:cNvPr id="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14550"/>
            <a:ext cx="3574095" cy="525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080260"/>
            <a:ext cx="3133725" cy="5179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52750"/>
            <a:ext cx="3083880" cy="1733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854088"/>
            <a:ext cx="2034540" cy="193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0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三十二角星 11"/>
          <p:cNvSpPr/>
          <p:nvPr/>
        </p:nvSpPr>
        <p:spPr>
          <a:xfrm>
            <a:off x="228600" y="31813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P8</a:t>
            </a:r>
            <a:endParaRPr lang="zh-CN" altLang="en-US" sz="4400" b="1" dirty="0"/>
          </a:p>
        </p:txBody>
      </p:sp>
      <p:sp>
        <p:nvSpPr>
          <p:cNvPr id="13" name="TextBox 1"/>
          <p:cNvSpPr txBox="1"/>
          <p:nvPr/>
        </p:nvSpPr>
        <p:spPr>
          <a:xfrm>
            <a:off x="838200" y="1276350"/>
            <a:ext cx="7622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gradDesVect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computeCostVect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also work with the one variable case.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09550"/>
            <a:ext cx="1219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143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962150"/>
            <a:ext cx="7622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in engineering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584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了不起的盖茨比式豪宅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050"/>
            <a:ext cx="9144000" cy="70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矩形 14"/>
          <p:cNvSpPr/>
          <p:nvPr/>
        </p:nvSpPr>
        <p:spPr>
          <a:xfrm>
            <a:off x="5513027" y="2544758"/>
            <a:ext cx="3478574" cy="241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3077666"/>
            <a:ext cx="5714999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95901" y="679319"/>
            <a:ext cx="3738488" cy="204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/>
          <p:cNvSpPr/>
          <p:nvPr/>
        </p:nvSpPr>
        <p:spPr>
          <a:xfrm>
            <a:off x="1283872" y="4095185"/>
            <a:ext cx="5650327" cy="93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895" r="6161" b="7109"/>
          <a:stretch/>
        </p:blipFill>
        <p:spPr>
          <a:xfrm>
            <a:off x="1295400" y="400050"/>
            <a:ext cx="5807075" cy="472440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7010400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28800" y="2305050"/>
            <a:ext cx="4876800" cy="23622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760537" y="1226582"/>
            <a:ext cx="4792663" cy="32114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593" r="7778" b="7037"/>
          <a:stretch/>
        </p:blipFill>
        <p:spPr>
          <a:xfrm>
            <a:off x="1371600" y="502682"/>
            <a:ext cx="5554816" cy="4578970"/>
          </a:xfrm>
          <a:prstGeom prst="rect">
            <a:avLst/>
          </a:prstGeom>
        </p:spPr>
      </p:pic>
      <p:sp>
        <p:nvSpPr>
          <p:cNvPr id="3" name="三十二角星 2"/>
          <p:cNvSpPr/>
          <p:nvPr/>
        </p:nvSpPr>
        <p:spPr>
          <a:xfrm>
            <a:off x="6918796" y="3409950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P9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1905000" y="85725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load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'../Data/dataChap3B.mat'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1" name="矩形 10"/>
          <p:cNvSpPr/>
          <p:nvPr/>
        </p:nvSpPr>
        <p:spPr>
          <a:xfrm>
            <a:off x="1905000" y="1524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h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theta0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theta1*x 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theta2*x.^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2 + </a:t>
            </a:r>
            <a:r>
              <a:rPr lang="sv-SE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theta3*x.^</a:t>
            </a:r>
            <a:r>
              <a:rPr lang="sv-SE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96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083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9283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31191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32512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6349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6329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7749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48" y="1755549"/>
            <a:ext cx="2729552" cy="2444524"/>
          </a:xfrm>
          <a:prstGeom prst="rect">
            <a:avLst/>
          </a:prstGeom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82" y="2436043"/>
            <a:ext cx="153162" cy="13716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16" y="2415850"/>
            <a:ext cx="144018" cy="1965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7238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11"/>
          <p:cNvSpPr/>
          <p:nvPr/>
        </p:nvSpPr>
        <p:spPr>
          <a:xfrm>
            <a:off x="774506" y="3183136"/>
            <a:ext cx="6663453" cy="1476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228600" y="2463460"/>
            <a:ext cx="8458200" cy="2470489"/>
          </a:xfrm>
          <a:prstGeom prst="roundRect">
            <a:avLst>
              <a:gd name="adj" fmla="val 3407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38200" y="4356842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928065" y="338763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84454" y="1898414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85" y="1989526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2" y="726033"/>
            <a:ext cx="436290" cy="2244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79" y="375726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73658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7" y="3741382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19946" y="3624287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06219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9" y="4509609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89254" y="689799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6791485" y="1654384"/>
            <a:ext cx="183928" cy="15536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/>
      <p:bldP spid="33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    ;      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9600" y="1763120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b="1" i="1" dirty="0" smtClean="0">
                <a:solidFill>
                  <a:srgbClr val="00B050"/>
                </a:solidFill>
              </a:rPr>
              <a:t>Octave</a:t>
            </a:r>
            <a:r>
              <a:rPr lang="en-US" sz="2800" dirty="0" smtClean="0"/>
              <a:t> or </a:t>
            </a:r>
            <a:r>
              <a:rPr lang="en-US" sz="2800" b="1" i="1" dirty="0" err="1" smtClean="0">
                <a:solidFill>
                  <a:srgbClr val="00B050"/>
                </a:solidFill>
              </a:rPr>
              <a:t>Matlab</a:t>
            </a:r>
            <a:r>
              <a:rPr lang="en-US" sz="2800" dirty="0" smtClean="0"/>
              <a:t>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522966" y="223949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90800" y="3202849"/>
            <a:ext cx="6035040" cy="1155228"/>
            <a:chOff x="940865" y="0"/>
            <a:chExt cx="7223201" cy="1006260"/>
          </a:xfrm>
          <a:scene3d>
            <a:camera prst="orthographicFront"/>
            <a:lightRig rig="fla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940865" y="0"/>
              <a:ext cx="7223201" cy="100626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圆角矩形 4"/>
            <p:cNvSpPr/>
            <p:nvPr/>
          </p:nvSpPr>
          <p:spPr>
            <a:xfrm>
              <a:off x="989987" y="49122"/>
              <a:ext cx="7124957" cy="9080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4310" tIns="97155" rIns="194310" bIns="9715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2266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Let’s implement the </a:t>
              </a:r>
              <a:r>
                <a:rPr lang="en-US" altLang="zh-CN" sz="3200" i="1" dirty="0" smtClean="0">
                  <a:solidFill>
                    <a:srgbClr val="FFFF00"/>
                  </a:solidFill>
                </a:rPr>
                <a:t>normal equation based regression</a:t>
              </a:r>
              <a:r>
                <a:rPr lang="en-US" altLang="zh-CN" sz="3200" kern="1200" dirty="0" smtClean="0"/>
                <a:t>!</a:t>
              </a:r>
              <a:endParaRPr lang="zh-CN" sz="3200" kern="1200" dirty="0"/>
            </a:p>
          </p:txBody>
        </p:sp>
      </p:grpSp>
      <p:sp>
        <p:nvSpPr>
          <p:cNvPr id="21" name="三十二角星 20"/>
          <p:cNvSpPr/>
          <p:nvPr/>
        </p:nvSpPr>
        <p:spPr>
          <a:xfrm>
            <a:off x="228599" y="3007755"/>
            <a:ext cx="2088561" cy="1474469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P10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choose    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when     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145615" y="4017563"/>
            <a:ext cx="2590800" cy="8916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748156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162187"/>
              </p:ext>
            </p:extLst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76" y="2709150"/>
            <a:ext cx="2501952" cy="34814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86745"/>
            <a:ext cx="4395792" cy="78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97" y="4179288"/>
            <a:ext cx="2076037" cy="5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7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4" grpId="0">
        <p:bldAsOne/>
      </p:bldGraphic>
      <p:bldGraphic spid="19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graphicFrame>
        <p:nvGraphicFramePr>
          <p:cNvPr id="14" name="Chart 5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" name="Chart 6"/>
          <p:cNvGraphicFramePr>
            <a:graphicFrameLocks/>
          </p:cNvGraphicFramePr>
          <p:nvPr>
            <p:extLst/>
          </p:nvPr>
        </p:nvGraphicFramePr>
        <p:xfrm>
          <a:off x="3907468" y="-75382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5441016" y="381818"/>
            <a:ext cx="3276600" cy="1143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0416" y="1162689"/>
            <a:ext cx="205740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507816" y="1162689"/>
            <a:ext cx="0" cy="105462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581400" y="285750"/>
            <a:ext cx="4953000" cy="2209800"/>
          </a:xfrm>
          <a:prstGeom prst="roundRect">
            <a:avLst>
              <a:gd name="adj" fmla="val 747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34" y="1538584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08" y="110899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" y="208742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8" y="102529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0" y="1607715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4" y="2768786"/>
            <a:ext cx="1273506" cy="1273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" y="3112727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5699"/>
            <a:ext cx="1219200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219200" cy="1219200"/>
          </a:xfrm>
          <a:prstGeom prst="rect">
            <a:avLst/>
          </a:prstGeom>
        </p:spPr>
      </p:pic>
      <p:pic>
        <p:nvPicPr>
          <p:cNvPr id="25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6" y="2794614"/>
            <a:ext cx="5454396" cy="2116836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6179"/>
            <a:ext cx="4499393" cy="1809750"/>
          </a:xfrm>
          <a:prstGeom prst="rect">
            <a:avLst/>
          </a:prstGeom>
        </p:spPr>
      </p:pic>
      <p:sp>
        <p:nvSpPr>
          <p:cNvPr id="14" name="三十二角星 13"/>
          <p:cNvSpPr/>
          <p:nvPr/>
        </p:nvSpPr>
        <p:spPr>
          <a:xfrm>
            <a:off x="6612646" y="1463841"/>
            <a:ext cx="2034258" cy="1584176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/>
              <a:t>P3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0060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uel\Downloads\1363416427_face-uncer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572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2667000" y="1504950"/>
            <a:ext cx="5640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the house price only depend on size?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514600" y="2978170"/>
            <a:ext cx="56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endParaRPr lang="en-US" sz="9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2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\\&#10; x_1^{2}   \theta_1   +  x_2^{2} \theta_2+  x_3^{2} \theta_3         \\&#10;\vdots    \\&#10; x_1^{m}  \theta_1   +   x_2^{m}\theta_2 +   x_3^{m} \theta_3     &#10;\end{bmatrix}&#10;\]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\theta_1   + x_2^{1} \theta_2+  x_3^{1} \theta_3     -y^{1}\\&#10; x_1^{2}   \theta_1   +  x_2^{2} \theta_2+  x_3^{2} \theta_3    -y^{2}     \\&#10;\vdots    \\&#10; x_1^{m}  \theta_1   +   x_2^{m}\theta_2 +   x_3^{m} \theta_3  -y^{m}   &#10;\end{bmatrix}&#10;\]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  &amp;  x_1^{2} &amp;  \hdots &amp;   x_1^{m} \\&#10; x_2^{1}   &amp;   x_2^{2} &amp; \hdots &amp;  x_2^{m}     \\&#10; x_3^{1}   &amp;   x_2^{m} &amp; \hdots &amp;  x_3^{m} &#10;\end{bmatrix}&#10;\]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= X^T \Theta&#10;\]&#10;\end{document}"/>
  <p:tag name="IGUANATEXSIZE" val="4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^{(i)}=1&#10;\]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\\&#10; x_1^{2} &amp; x_2^{2} \\&#10;\vdots     &amp; \vdots    \\&#10; x_1^{m} &amp; x_2^{m} &#10;\end{bmatrix}&#10;\]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&#10;\end{bmatrix}&#10;\]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1Seq =&#10;\begin{bmatrix}&#10; \theta_1^1 &amp; \theta_1^2 &amp; \cdots &amp; \theta_1^a  &#10;\end{bmatrix}&#10;\]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theta2Seq =&#10;\begin{bmatrix}&#10; \theta_2^1 &amp; \theta_2^2 &amp; \cdots &amp; \theta_2^b  &#10;\end{bmatrix}&#10;\]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2 &amp; \cdots  &amp; \theta_1^a  \\&#10;  \theta_1^1 &amp; \theta_1^2 &amp; \cdots  &amp; \theta_1^a  \\&#10;  \vdots          &amp;   \vdots         &amp;   \vdots  &amp;  \vdots            \\&#10;  \theta_1^1 &amp; \theta_1^2 &amp; \cdots  &amp; \theta_1^a  &#10;\end{bmatrix}&#10;\]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&#10;\end{bmatrix}&#10;\]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begin{bmatrix}&#10; x_1^{1}  &amp;  x_2^{1} \\&#10; x_1^{2} &amp; x_2^{2} \\&#10;\vdots     &amp; \vdots    \\&#10; x_1^{m} &amp; x_2^{m} &#10;\end{bmatrix}&#10;\begin{bmatrix}&#10; \theta_1^1 &amp; \theta_1^1 &amp; \cdots  &amp; \theta_1^1  &amp; &#10;  \cdots  &amp; \theta_1^a  &amp; \theta_1^a &amp; \cdots &amp; \theta_1^a \\&#10;&#10; \theta_2^1 &amp; \theta_2^2 &amp; \cdots  &amp; \theta_2^b  &amp; &#10;  \cdots  &amp; \theta_2^1 &amp; \theta_2^2 &amp; \cdots  &amp; \theta_2^b  &#10;\end{bmatrix}&#10;\]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_0 = 1&#10;\]&#10;\end{document}"/>
  <p:tag name="IGUANATEXSIZE" val="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 =&#10;\begin{bmatrix}&#10; x_1^{1}  &amp;  x_2^{1} &amp;  x_3^{1} \\&#10; x_1^{2}   &amp;   x_2^{2} &amp;  x_3^{2}     \\&#10;\vdots    &amp; \vdots   &amp; \vdots   \\&#10; x_1^{m}   &amp;   x_2^{m} &amp;    x_3^{m} &#10;\end{bmatrix}&#10;\]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Theta =&#10;\begin{bmatrix}&#10; \theta_1   \\&#10; \theta_2     \\&#10;  \theta_3     &#10;\end{bmatrix}&#10;\]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9790</TotalTime>
  <Words>1474</Words>
  <Application>Microsoft Office PowerPoint</Application>
  <PresentationFormat>全屏显示(16:9)</PresentationFormat>
  <Paragraphs>459</Paragraphs>
  <Slides>60</Slides>
  <Notes>36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宋体</vt:lpstr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Multiple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for multiple variables</vt:lpstr>
      <vt:lpstr>PowerPoint 演示文稿</vt:lpstr>
      <vt:lpstr>PowerPoint 演示文稿</vt:lpstr>
      <vt:lpstr>Gradient descent in practice I: Feature Scaling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Gradient descent in practice II: Learning rate</vt:lpstr>
      <vt:lpstr>PowerPoint 演示文稿</vt:lpstr>
      <vt:lpstr>PowerPoint 演示文稿</vt:lpstr>
      <vt:lpstr>PowerPoint 演示文稿</vt:lpstr>
      <vt:lpstr>PowerPoint 演示文稿</vt:lpstr>
      <vt:lpstr>Features and polynomial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Normal equation and non-invertibility (optional)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Samuel</cp:lastModifiedBy>
  <cp:revision>315</cp:revision>
  <dcterms:created xsi:type="dcterms:W3CDTF">2010-07-08T21:59:02Z</dcterms:created>
  <dcterms:modified xsi:type="dcterms:W3CDTF">2014-03-25T14:06:14Z</dcterms:modified>
</cp:coreProperties>
</file>